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57" r:id="rId2"/>
    <p:sldId id="331" r:id="rId3"/>
    <p:sldId id="318" r:id="rId4"/>
    <p:sldId id="335" r:id="rId5"/>
    <p:sldId id="336" r:id="rId6"/>
    <p:sldId id="352" r:id="rId7"/>
    <p:sldId id="353" r:id="rId8"/>
    <p:sldId id="354" r:id="rId9"/>
    <p:sldId id="355" r:id="rId10"/>
    <p:sldId id="342" r:id="rId11"/>
    <p:sldId id="356" r:id="rId12"/>
    <p:sldId id="358" r:id="rId13"/>
    <p:sldId id="359" r:id="rId14"/>
    <p:sldId id="362" r:id="rId15"/>
    <p:sldId id="363" r:id="rId16"/>
    <p:sldId id="360" r:id="rId17"/>
    <p:sldId id="364" r:id="rId18"/>
    <p:sldId id="365" r:id="rId19"/>
    <p:sldId id="366" r:id="rId20"/>
    <p:sldId id="367" r:id="rId21"/>
    <p:sldId id="368" r:id="rId22"/>
    <p:sldId id="369" r:id="rId23"/>
    <p:sldId id="371" r:id="rId24"/>
    <p:sldId id="373" r:id="rId25"/>
    <p:sldId id="377" r:id="rId26"/>
    <p:sldId id="374" r:id="rId27"/>
    <p:sldId id="375" r:id="rId28"/>
    <p:sldId id="376" r:id="rId29"/>
    <p:sldId id="370" r:id="rId30"/>
    <p:sldId id="334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517"/>
    <a:srgbClr val="66FF33"/>
    <a:srgbClr val="663300"/>
    <a:srgbClr val="A4FB6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0" autoAdjust="0"/>
    <p:restoredTop sz="94676" autoAdjust="0"/>
  </p:normalViewPr>
  <p:slideViewPr>
    <p:cSldViewPr>
      <p:cViewPr varScale="1">
        <p:scale>
          <a:sx n="93" d="100"/>
          <a:sy n="93" d="100"/>
        </p:scale>
        <p:origin x="-14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0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6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4.xlsx"/><Relationship Id="rId1" Type="http://schemas.openxmlformats.org/officeDocument/2006/relationships/themeOverride" Target="../theme/themeOverride7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7.xlsx"/><Relationship Id="rId1" Type="http://schemas.openxmlformats.org/officeDocument/2006/relationships/themeOverride" Target="../theme/themeOverride8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9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8.7678925618038667E-2"/>
          <c:y val="3.8186509515820415E-2"/>
          <c:w val="0.87402799377916063"/>
          <c:h val="0.88126793928663327"/>
        </c:manualLayout>
      </c:layout>
      <c:lineChart>
        <c:grouping val="standard"/>
        <c:ser>
          <c:idx val="3"/>
          <c:order val="0"/>
          <c:tx>
            <c:strRef>
              <c:f>Sheet1!$B$1</c:f>
              <c:strCache>
                <c:ptCount val="1"/>
                <c:pt idx="0">
                  <c:v>минимальный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triang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Sheet1!$A$2:$A$6</c:f>
              <c:numCache>
                <c:formatCode>dd/mm/yyyy</c:formatCode>
                <c:ptCount val="5"/>
                <c:pt idx="0">
                  <c:v>40589</c:v>
                </c:pt>
                <c:pt idx="1">
                  <c:v>40617</c:v>
                </c:pt>
                <c:pt idx="2">
                  <c:v>40648</c:v>
                </c:pt>
                <c:pt idx="3">
                  <c:v>40678</c:v>
                </c:pt>
                <c:pt idx="4">
                  <c:v>40709</c:v>
                </c:pt>
              </c:numCache>
            </c:numRef>
          </c:cat>
          <c:val>
            <c:numRef>
              <c:f>Sheet1!$B$2:$B$6</c:f>
              <c:numCache>
                <c:formatCode>#,##0.00</c:formatCode>
                <c:ptCount val="5"/>
                <c:pt idx="0">
                  <c:v>86.384999999999991</c:v>
                </c:pt>
                <c:pt idx="1">
                  <c:v>87.143000000000001</c:v>
                </c:pt>
                <c:pt idx="2">
                  <c:v>87.396000000000001</c:v>
                </c:pt>
                <c:pt idx="3">
                  <c:v>87.918999999999997</c:v>
                </c:pt>
                <c:pt idx="4">
                  <c:v>89.183999999999983</c:v>
                </c:pt>
              </c:numCache>
            </c:numRef>
          </c:val>
          <c:smooth val="1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максимальный</c:v>
                </c:pt>
              </c:strCache>
            </c:strRef>
          </c:tx>
          <c:spPr>
            <a:ln w="44450"/>
          </c:spPr>
          <c:cat>
            <c:numRef>
              <c:f>Sheet1!$A$2:$A$6</c:f>
              <c:numCache>
                <c:formatCode>dd/mm/yyyy</c:formatCode>
                <c:ptCount val="5"/>
                <c:pt idx="0">
                  <c:v>40589</c:v>
                </c:pt>
                <c:pt idx="1">
                  <c:v>40617</c:v>
                </c:pt>
                <c:pt idx="2">
                  <c:v>40648</c:v>
                </c:pt>
                <c:pt idx="3">
                  <c:v>40678</c:v>
                </c:pt>
                <c:pt idx="4">
                  <c:v>40709</c:v>
                </c:pt>
              </c:numCache>
            </c:numRef>
          </c:cat>
          <c:val>
            <c:numRef>
              <c:f>Sheet1!$D$2:$D$6</c:f>
              <c:numCache>
                <c:formatCode>#,##0.00</c:formatCode>
                <c:ptCount val="5"/>
                <c:pt idx="0">
                  <c:v>91.721999999999994</c:v>
                </c:pt>
                <c:pt idx="1">
                  <c:v>91.447000000000244</c:v>
                </c:pt>
                <c:pt idx="2">
                  <c:v>91.989000000000004</c:v>
                </c:pt>
                <c:pt idx="3">
                  <c:v>90.93</c:v>
                </c:pt>
                <c:pt idx="4">
                  <c:v>93.153999999999982</c:v>
                </c:pt>
              </c:numCache>
            </c:numRef>
          </c:val>
          <c:smooth val="1"/>
        </c:ser>
        <c:ser>
          <c:idx val="5"/>
          <c:order val="3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pPr>
              <a:solidFill>
                <a:sysClr val="windowText" lastClr="000000">
                  <a:lumMod val="75000"/>
                  <a:lumOff val="25000"/>
                </a:sysClr>
              </a:solidFill>
              <a:ln>
                <a:solidFill>
                  <a:prstClr val="black">
                    <a:lumMod val="95000"/>
                    <a:lumOff val="5000"/>
                  </a:prstClr>
                </a:solidFill>
              </a:ln>
            </c:spPr>
          </c:marker>
          <c:cat>
            <c:numRef>
              <c:f>Sheet1!$A$2:$A$6</c:f>
              <c:numCache>
                <c:formatCode>dd/mm/yyyy</c:formatCode>
                <c:ptCount val="5"/>
                <c:pt idx="0">
                  <c:v>40589</c:v>
                </c:pt>
                <c:pt idx="1">
                  <c:v>40617</c:v>
                </c:pt>
                <c:pt idx="2">
                  <c:v>40648</c:v>
                </c:pt>
                <c:pt idx="3">
                  <c:v>40678</c:v>
                </c:pt>
                <c:pt idx="4">
                  <c:v>40709</c:v>
                </c:pt>
              </c:numCache>
            </c:num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100807040"/>
        <c:axId val="100808576"/>
      </c:lineChart>
      <c:lineChart>
        <c:grouping val="standard"/>
        <c:ser>
          <c:idx val="4"/>
          <c:order val="1"/>
          <c:tx>
            <c:strRef>
              <c:f>Sheet1!$C$1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ln w="889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Sheet1!$A$2:$A$6</c:f>
              <c:numCache>
                <c:formatCode>dd/mm/yyyy</c:formatCode>
                <c:ptCount val="5"/>
                <c:pt idx="0">
                  <c:v>40589</c:v>
                </c:pt>
                <c:pt idx="1">
                  <c:v>40617</c:v>
                </c:pt>
                <c:pt idx="2">
                  <c:v>40648</c:v>
                </c:pt>
                <c:pt idx="3">
                  <c:v>40678</c:v>
                </c:pt>
                <c:pt idx="4">
                  <c:v>40709</c:v>
                </c:pt>
              </c:numCache>
            </c:numRef>
          </c:cat>
          <c:val>
            <c:numRef>
              <c:f>Sheet1!$C$2:$C$6</c:f>
              <c:numCache>
                <c:formatCode>#,##0.00</c:formatCode>
                <c:ptCount val="5"/>
                <c:pt idx="0">
                  <c:v>89.043999999999997</c:v>
                </c:pt>
                <c:pt idx="1">
                  <c:v>89.29</c:v>
                </c:pt>
                <c:pt idx="2">
                  <c:v>89.687999999999988</c:v>
                </c:pt>
                <c:pt idx="3">
                  <c:v>89.424999999999997</c:v>
                </c:pt>
                <c:pt idx="4">
                  <c:v>91.169999999999987</c:v>
                </c:pt>
              </c:numCache>
            </c:numRef>
          </c:val>
          <c:smooth val="1"/>
        </c:ser>
        <c:marker val="1"/>
        <c:axId val="100828288"/>
        <c:axId val="100810112"/>
      </c:lineChart>
      <c:catAx>
        <c:axId val="100807040"/>
        <c:scaling>
          <c:orientation val="minMax"/>
        </c:scaling>
        <c:axPos val="b"/>
        <c:majorGridlines/>
        <c:numFmt formatCode="[$-419]mmmm;@" sourceLinked="0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100808576"/>
        <c:crossesAt val="0"/>
        <c:lblAlgn val="ctr"/>
        <c:lblOffset val="100"/>
        <c:tickLblSkip val="1"/>
        <c:tickMarkSkip val="1"/>
      </c:catAx>
      <c:valAx>
        <c:axId val="100808576"/>
        <c:scaling>
          <c:orientation val="minMax"/>
          <c:min val="84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 sz="1600" b="1"/>
            </a:pPr>
            <a:endParaRPr lang="ru-RU"/>
          </a:p>
        </c:txPr>
        <c:crossAx val="100807040"/>
        <c:crossesAt val="1"/>
        <c:crossBetween val="midCat"/>
      </c:valAx>
      <c:valAx>
        <c:axId val="100810112"/>
        <c:scaling>
          <c:orientation val="minMax"/>
          <c:max val="94"/>
          <c:min val="84"/>
        </c:scaling>
        <c:axPos val="r"/>
        <c:numFmt formatCode="#,##0" sourceLinked="0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0828288"/>
        <c:crosses val="max"/>
        <c:crossBetween val="between"/>
      </c:valAx>
      <c:catAx>
        <c:axId val="100828288"/>
        <c:scaling>
          <c:orientation val="minMax"/>
        </c:scaling>
        <c:delete val="1"/>
        <c:axPos val="b"/>
        <c:numFmt formatCode="dd/mm/yyyy" sourceLinked="1"/>
        <c:tickLblPos val="none"/>
        <c:crossAx val="100810112"/>
        <c:crosses val="autoZero"/>
        <c:lblAlgn val="ctr"/>
        <c:lblOffset val="100"/>
      </c:cat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932488365387377"/>
          <c:y val="0.73356986354540232"/>
          <c:w val="0.23713169749312671"/>
          <c:h val="0.15350140420403371"/>
        </c:manualLayout>
      </c:layout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ysClr val="window" lastClr="FFFFFF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Динамика цен на </a:t>
            </a:r>
            <a:r>
              <a:rPr lang="ru-RU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пшеницу / </a:t>
            </a:r>
            <a:r>
              <a:rPr lang="en-US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Dynamics </a:t>
            </a:r>
            <a:r>
              <a:rPr lang="en-US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of prices for wheat</a:t>
            </a:r>
            <a:r>
              <a:rPr lang="ru-RU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, $/</a:t>
            </a:r>
            <a:r>
              <a:rPr lang="en-US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t FOB</a:t>
            </a:r>
          </a:p>
        </c:rich>
      </c:tx>
      <c:layout>
        <c:manualLayout>
          <c:xMode val="edge"/>
          <c:yMode val="edge"/>
          <c:x val="0.11536132924801727"/>
          <c:y val="0"/>
        </c:manualLayout>
      </c:layout>
      <c:spPr>
        <a:gradFill rotWithShape="1">
          <a:gsLst>
            <a:gs pos="0">
              <a:srgbClr val="A5C249">
                <a:shade val="51000"/>
                <a:satMod val="130000"/>
              </a:srgbClr>
            </a:gs>
            <a:gs pos="80000">
              <a:srgbClr val="A5C249">
                <a:shade val="93000"/>
                <a:satMod val="130000"/>
              </a:srgbClr>
            </a:gs>
            <a:gs pos="100000">
              <a:srgbClr val="A5C249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6.7600112769564666E-2"/>
          <c:y val="6.5883397228407914E-2"/>
          <c:w val="0.87701128886878565"/>
          <c:h val="0.77731613335567162"/>
        </c:manualLayout>
      </c:layou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SRW</c:v>
                </c:pt>
              </c:strCache>
            </c:strRef>
          </c:tx>
          <c:spPr>
            <a:ln w="31750">
              <a:solidFill>
                <a:srgbClr val="1F497D">
                  <a:lumMod val="75000"/>
                </a:srgbClr>
              </a:solidFill>
            </a:ln>
            <a:effectLst/>
          </c:spPr>
          <c:marker>
            <c:symbol val="square"/>
            <c:size val="3"/>
            <c:spPr>
              <a:solidFill>
                <a:srgbClr val="4F81BD"/>
              </a:solidFill>
              <a:ln>
                <a:solidFill>
                  <a:srgbClr val="4F81BD">
                    <a:lumMod val="50000"/>
                  </a:srgbClr>
                </a:solidFill>
              </a:ln>
              <a:effectLst/>
            </c:spPr>
          </c:marker>
          <c:cat>
            <c:numRef>
              <c:f>Sheet1!$A$2:$A$130</c:f>
              <c:numCache>
                <c:formatCode>dd/mm/yyyy</c:formatCode>
                <c:ptCount val="129"/>
                <c:pt idx="0">
                  <c:v>39843</c:v>
                </c:pt>
                <c:pt idx="1">
                  <c:v>39850</c:v>
                </c:pt>
                <c:pt idx="2">
                  <c:v>39857</c:v>
                </c:pt>
                <c:pt idx="3">
                  <c:v>39864</c:v>
                </c:pt>
                <c:pt idx="4">
                  <c:v>39871</c:v>
                </c:pt>
                <c:pt idx="5">
                  <c:v>39878</c:v>
                </c:pt>
                <c:pt idx="6">
                  <c:v>39885</c:v>
                </c:pt>
                <c:pt idx="7">
                  <c:v>39892</c:v>
                </c:pt>
                <c:pt idx="8">
                  <c:v>39899</c:v>
                </c:pt>
                <c:pt idx="9">
                  <c:v>39906</c:v>
                </c:pt>
                <c:pt idx="10">
                  <c:v>39912</c:v>
                </c:pt>
                <c:pt idx="11">
                  <c:v>39920</c:v>
                </c:pt>
                <c:pt idx="12">
                  <c:v>39927</c:v>
                </c:pt>
                <c:pt idx="13">
                  <c:v>39934</c:v>
                </c:pt>
                <c:pt idx="14">
                  <c:v>39941</c:v>
                </c:pt>
                <c:pt idx="15">
                  <c:v>39948</c:v>
                </c:pt>
                <c:pt idx="16">
                  <c:v>39955</c:v>
                </c:pt>
                <c:pt idx="17">
                  <c:v>39962</c:v>
                </c:pt>
                <c:pt idx="18">
                  <c:v>39969</c:v>
                </c:pt>
                <c:pt idx="19">
                  <c:v>39976</c:v>
                </c:pt>
                <c:pt idx="20">
                  <c:v>39983</c:v>
                </c:pt>
                <c:pt idx="21">
                  <c:v>39990</c:v>
                </c:pt>
                <c:pt idx="22">
                  <c:v>39997</c:v>
                </c:pt>
                <c:pt idx="23">
                  <c:v>40004</c:v>
                </c:pt>
                <c:pt idx="24">
                  <c:v>40011</c:v>
                </c:pt>
                <c:pt idx="25">
                  <c:v>40018</c:v>
                </c:pt>
                <c:pt idx="26">
                  <c:v>40025</c:v>
                </c:pt>
                <c:pt idx="27">
                  <c:v>40032</c:v>
                </c:pt>
                <c:pt idx="28">
                  <c:v>40039</c:v>
                </c:pt>
                <c:pt idx="29">
                  <c:v>40046</c:v>
                </c:pt>
                <c:pt idx="30">
                  <c:v>40053</c:v>
                </c:pt>
                <c:pt idx="31">
                  <c:v>40060</c:v>
                </c:pt>
                <c:pt idx="32">
                  <c:v>40067</c:v>
                </c:pt>
                <c:pt idx="33">
                  <c:v>40074</c:v>
                </c:pt>
                <c:pt idx="34">
                  <c:v>40081</c:v>
                </c:pt>
                <c:pt idx="35">
                  <c:v>40088</c:v>
                </c:pt>
                <c:pt idx="36">
                  <c:v>40095</c:v>
                </c:pt>
                <c:pt idx="37">
                  <c:v>40102</c:v>
                </c:pt>
                <c:pt idx="38">
                  <c:v>40109</c:v>
                </c:pt>
                <c:pt idx="39">
                  <c:v>40116</c:v>
                </c:pt>
                <c:pt idx="40">
                  <c:v>40123</c:v>
                </c:pt>
                <c:pt idx="41">
                  <c:v>40130</c:v>
                </c:pt>
                <c:pt idx="42">
                  <c:v>40137</c:v>
                </c:pt>
                <c:pt idx="43">
                  <c:v>40144</c:v>
                </c:pt>
                <c:pt idx="44">
                  <c:v>40151</c:v>
                </c:pt>
                <c:pt idx="45">
                  <c:v>40158</c:v>
                </c:pt>
                <c:pt idx="46">
                  <c:v>40165</c:v>
                </c:pt>
                <c:pt idx="47">
                  <c:v>40175</c:v>
                </c:pt>
                <c:pt idx="48">
                  <c:v>40182</c:v>
                </c:pt>
                <c:pt idx="49">
                  <c:v>40186</c:v>
                </c:pt>
                <c:pt idx="50">
                  <c:v>40193</c:v>
                </c:pt>
                <c:pt idx="51">
                  <c:v>40200</c:v>
                </c:pt>
                <c:pt idx="52">
                  <c:v>40207</c:v>
                </c:pt>
                <c:pt idx="53">
                  <c:v>40214</c:v>
                </c:pt>
                <c:pt idx="54">
                  <c:v>40221</c:v>
                </c:pt>
                <c:pt idx="55">
                  <c:v>40228</c:v>
                </c:pt>
                <c:pt idx="56">
                  <c:v>40235</c:v>
                </c:pt>
                <c:pt idx="57">
                  <c:v>40242</c:v>
                </c:pt>
                <c:pt idx="58">
                  <c:v>40249</c:v>
                </c:pt>
                <c:pt idx="59">
                  <c:v>40228</c:v>
                </c:pt>
                <c:pt idx="60">
                  <c:v>40263</c:v>
                </c:pt>
                <c:pt idx="61">
                  <c:v>40270</c:v>
                </c:pt>
                <c:pt idx="62">
                  <c:v>40277</c:v>
                </c:pt>
                <c:pt idx="63">
                  <c:v>40284</c:v>
                </c:pt>
                <c:pt idx="64">
                  <c:v>40291</c:v>
                </c:pt>
                <c:pt idx="65">
                  <c:v>40298</c:v>
                </c:pt>
                <c:pt idx="66">
                  <c:v>40305</c:v>
                </c:pt>
                <c:pt idx="67">
                  <c:v>40312</c:v>
                </c:pt>
                <c:pt idx="68">
                  <c:v>40319</c:v>
                </c:pt>
                <c:pt idx="69">
                  <c:v>40326</c:v>
                </c:pt>
                <c:pt idx="70">
                  <c:v>40333</c:v>
                </c:pt>
                <c:pt idx="71">
                  <c:v>40340</c:v>
                </c:pt>
                <c:pt idx="72">
                  <c:v>40347</c:v>
                </c:pt>
                <c:pt idx="73">
                  <c:v>40354</c:v>
                </c:pt>
                <c:pt idx="74">
                  <c:v>40361</c:v>
                </c:pt>
                <c:pt idx="75">
                  <c:v>40368</c:v>
                </c:pt>
                <c:pt idx="76">
                  <c:v>40375</c:v>
                </c:pt>
                <c:pt idx="77">
                  <c:v>40382</c:v>
                </c:pt>
                <c:pt idx="78">
                  <c:v>40389</c:v>
                </c:pt>
                <c:pt idx="79">
                  <c:v>40396</c:v>
                </c:pt>
                <c:pt idx="80">
                  <c:v>40403</c:v>
                </c:pt>
                <c:pt idx="81">
                  <c:v>40410</c:v>
                </c:pt>
                <c:pt idx="82">
                  <c:v>40417</c:v>
                </c:pt>
                <c:pt idx="83">
                  <c:v>40424</c:v>
                </c:pt>
                <c:pt idx="84">
                  <c:v>40431</c:v>
                </c:pt>
                <c:pt idx="85">
                  <c:v>40438</c:v>
                </c:pt>
                <c:pt idx="86">
                  <c:v>40445</c:v>
                </c:pt>
                <c:pt idx="87">
                  <c:v>40452</c:v>
                </c:pt>
                <c:pt idx="88">
                  <c:v>40459</c:v>
                </c:pt>
                <c:pt idx="89">
                  <c:v>40466</c:v>
                </c:pt>
                <c:pt idx="90">
                  <c:v>40473</c:v>
                </c:pt>
                <c:pt idx="91">
                  <c:v>40480</c:v>
                </c:pt>
                <c:pt idx="92">
                  <c:v>40487</c:v>
                </c:pt>
                <c:pt idx="93">
                  <c:v>40494</c:v>
                </c:pt>
                <c:pt idx="94">
                  <c:v>40501</c:v>
                </c:pt>
                <c:pt idx="95">
                  <c:v>40508</c:v>
                </c:pt>
                <c:pt idx="96">
                  <c:v>40515</c:v>
                </c:pt>
                <c:pt idx="97">
                  <c:v>40522</c:v>
                </c:pt>
                <c:pt idx="98">
                  <c:v>40529</c:v>
                </c:pt>
                <c:pt idx="99">
                  <c:v>40535</c:v>
                </c:pt>
                <c:pt idx="100">
                  <c:v>40543</c:v>
                </c:pt>
                <c:pt idx="101">
                  <c:v>40550</c:v>
                </c:pt>
                <c:pt idx="102">
                  <c:v>40557</c:v>
                </c:pt>
                <c:pt idx="103">
                  <c:v>40564</c:v>
                </c:pt>
                <c:pt idx="104">
                  <c:v>40571</c:v>
                </c:pt>
                <c:pt idx="105">
                  <c:v>40578</c:v>
                </c:pt>
                <c:pt idx="106">
                  <c:v>40585</c:v>
                </c:pt>
                <c:pt idx="107">
                  <c:v>40592</c:v>
                </c:pt>
                <c:pt idx="108">
                  <c:v>40599</c:v>
                </c:pt>
                <c:pt idx="109">
                  <c:v>40606</c:v>
                </c:pt>
                <c:pt idx="110">
                  <c:v>40613</c:v>
                </c:pt>
                <c:pt idx="111">
                  <c:v>40620</c:v>
                </c:pt>
                <c:pt idx="112">
                  <c:v>40627</c:v>
                </c:pt>
                <c:pt idx="113">
                  <c:v>40634</c:v>
                </c:pt>
                <c:pt idx="114">
                  <c:v>40641</c:v>
                </c:pt>
                <c:pt idx="115">
                  <c:v>40648</c:v>
                </c:pt>
                <c:pt idx="116">
                  <c:v>40654</c:v>
                </c:pt>
                <c:pt idx="117">
                  <c:v>40662</c:v>
                </c:pt>
                <c:pt idx="118">
                  <c:v>40669</c:v>
                </c:pt>
                <c:pt idx="119">
                  <c:v>40676</c:v>
                </c:pt>
                <c:pt idx="120">
                  <c:v>40683</c:v>
                </c:pt>
                <c:pt idx="121">
                  <c:v>40690</c:v>
                </c:pt>
                <c:pt idx="122">
                  <c:v>40697</c:v>
                </c:pt>
                <c:pt idx="123">
                  <c:v>40704</c:v>
                </c:pt>
                <c:pt idx="124">
                  <c:v>40711</c:v>
                </c:pt>
                <c:pt idx="125">
                  <c:v>40718</c:v>
                </c:pt>
                <c:pt idx="126">
                  <c:v>40725</c:v>
                </c:pt>
                <c:pt idx="127">
                  <c:v>40732</c:v>
                </c:pt>
                <c:pt idx="128">
                  <c:v>40739</c:v>
                </c:pt>
              </c:numCache>
            </c:numRef>
          </c:cat>
          <c:val>
            <c:numRef>
              <c:f>Sheet1!$C$2:$C$130</c:f>
              <c:numCache>
                <c:formatCode>General</c:formatCode>
                <c:ptCount val="129"/>
                <c:pt idx="0">
                  <c:v>198</c:v>
                </c:pt>
                <c:pt idx="1">
                  <c:v>197</c:v>
                </c:pt>
                <c:pt idx="2">
                  <c:v>189</c:v>
                </c:pt>
                <c:pt idx="3">
                  <c:v>187</c:v>
                </c:pt>
                <c:pt idx="4">
                  <c:v>188</c:v>
                </c:pt>
                <c:pt idx="5">
                  <c:v>190</c:v>
                </c:pt>
                <c:pt idx="6">
                  <c:v>186</c:v>
                </c:pt>
                <c:pt idx="7">
                  <c:v>197</c:v>
                </c:pt>
                <c:pt idx="8">
                  <c:v>181</c:v>
                </c:pt>
                <c:pt idx="9">
                  <c:v>203</c:v>
                </c:pt>
                <c:pt idx="10">
                  <c:v>188</c:v>
                </c:pt>
                <c:pt idx="11">
                  <c:v>192</c:v>
                </c:pt>
                <c:pt idx="12">
                  <c:v>192</c:v>
                </c:pt>
                <c:pt idx="13">
                  <c:v>204</c:v>
                </c:pt>
                <c:pt idx="14">
                  <c:v>206</c:v>
                </c:pt>
                <c:pt idx="15">
                  <c:v>205</c:v>
                </c:pt>
                <c:pt idx="16">
                  <c:v>218</c:v>
                </c:pt>
                <c:pt idx="17">
                  <c:v>227</c:v>
                </c:pt>
                <c:pt idx="18">
                  <c:v>220</c:v>
                </c:pt>
                <c:pt idx="19">
                  <c:v>205</c:v>
                </c:pt>
                <c:pt idx="20">
                  <c:v>200</c:v>
                </c:pt>
                <c:pt idx="21">
                  <c:v>204</c:v>
                </c:pt>
                <c:pt idx="22">
                  <c:v>189</c:v>
                </c:pt>
                <c:pt idx="23">
                  <c:v>183</c:v>
                </c:pt>
                <c:pt idx="24">
                  <c:v>192</c:v>
                </c:pt>
                <c:pt idx="25">
                  <c:v>182</c:v>
                </c:pt>
                <c:pt idx="26">
                  <c:v>185</c:v>
                </c:pt>
                <c:pt idx="27">
                  <c:v>171</c:v>
                </c:pt>
                <c:pt idx="28">
                  <c:v>170</c:v>
                </c:pt>
                <c:pt idx="29">
                  <c:v>162</c:v>
                </c:pt>
                <c:pt idx="30">
                  <c:v>173</c:v>
                </c:pt>
                <c:pt idx="31">
                  <c:v>170</c:v>
                </c:pt>
                <c:pt idx="32">
                  <c:v>168</c:v>
                </c:pt>
                <c:pt idx="33">
                  <c:v>168</c:v>
                </c:pt>
                <c:pt idx="34">
                  <c:v>163</c:v>
                </c:pt>
                <c:pt idx="35">
                  <c:v>162</c:v>
                </c:pt>
                <c:pt idx="36">
                  <c:v>170</c:v>
                </c:pt>
                <c:pt idx="37">
                  <c:v>187</c:v>
                </c:pt>
                <c:pt idx="38">
                  <c:v>201</c:v>
                </c:pt>
                <c:pt idx="39">
                  <c:v>189</c:v>
                </c:pt>
                <c:pt idx="40">
                  <c:v>194</c:v>
                </c:pt>
                <c:pt idx="41">
                  <c:v>216</c:v>
                </c:pt>
                <c:pt idx="42">
                  <c:v>222</c:v>
                </c:pt>
                <c:pt idx="43">
                  <c:v>220</c:v>
                </c:pt>
                <c:pt idx="44">
                  <c:v>214</c:v>
                </c:pt>
                <c:pt idx="45">
                  <c:v>212</c:v>
                </c:pt>
                <c:pt idx="46">
                  <c:v>211</c:v>
                </c:pt>
                <c:pt idx="47">
                  <c:v>215</c:v>
                </c:pt>
                <c:pt idx="48">
                  <c:v>220</c:v>
                </c:pt>
                <c:pt idx="49">
                  <c:v>224</c:v>
                </c:pt>
                <c:pt idx="50">
                  <c:v>200</c:v>
                </c:pt>
                <c:pt idx="51">
                  <c:v>196</c:v>
                </c:pt>
                <c:pt idx="52">
                  <c:v>189</c:v>
                </c:pt>
                <c:pt idx="53">
                  <c:v>190</c:v>
                </c:pt>
                <c:pt idx="54">
                  <c:v>193</c:v>
                </c:pt>
                <c:pt idx="55">
                  <c:v>198</c:v>
                </c:pt>
                <c:pt idx="56">
                  <c:v>206</c:v>
                </c:pt>
                <c:pt idx="57">
                  <c:v>199</c:v>
                </c:pt>
                <c:pt idx="58">
                  <c:v>194</c:v>
                </c:pt>
                <c:pt idx="59">
                  <c:v>198</c:v>
                </c:pt>
                <c:pt idx="60">
                  <c:v>191</c:v>
                </c:pt>
                <c:pt idx="61">
                  <c:v>184</c:v>
                </c:pt>
                <c:pt idx="62">
                  <c:v>190</c:v>
                </c:pt>
                <c:pt idx="63">
                  <c:v>199</c:v>
                </c:pt>
                <c:pt idx="64">
                  <c:v>200</c:v>
                </c:pt>
                <c:pt idx="65">
                  <c:v>195</c:v>
                </c:pt>
                <c:pt idx="66">
                  <c:v>199</c:v>
                </c:pt>
                <c:pt idx="67">
                  <c:v>190</c:v>
                </c:pt>
                <c:pt idx="68">
                  <c:v>194</c:v>
                </c:pt>
                <c:pt idx="69">
                  <c:v>192</c:v>
                </c:pt>
                <c:pt idx="70">
                  <c:v>182</c:v>
                </c:pt>
                <c:pt idx="71">
                  <c:v>182</c:v>
                </c:pt>
                <c:pt idx="72">
                  <c:v>194</c:v>
                </c:pt>
                <c:pt idx="73">
                  <c:v>192</c:v>
                </c:pt>
                <c:pt idx="74">
                  <c:v>203</c:v>
                </c:pt>
                <c:pt idx="75">
                  <c:v>216</c:v>
                </c:pt>
                <c:pt idx="76">
                  <c:v>234</c:v>
                </c:pt>
                <c:pt idx="77">
                  <c:v>237</c:v>
                </c:pt>
                <c:pt idx="78">
                  <c:v>260</c:v>
                </c:pt>
                <c:pt idx="79">
                  <c:v>281</c:v>
                </c:pt>
                <c:pt idx="80">
                  <c:v>278</c:v>
                </c:pt>
                <c:pt idx="81">
                  <c:v>272</c:v>
                </c:pt>
                <c:pt idx="82">
                  <c:v>273</c:v>
                </c:pt>
                <c:pt idx="83">
                  <c:v>291</c:v>
                </c:pt>
                <c:pt idx="84">
                  <c:v>287</c:v>
                </c:pt>
                <c:pt idx="85">
                  <c:v>303</c:v>
                </c:pt>
                <c:pt idx="86">
                  <c:v>296</c:v>
                </c:pt>
                <c:pt idx="87">
                  <c:v>272</c:v>
                </c:pt>
                <c:pt idx="88">
                  <c:v>296</c:v>
                </c:pt>
                <c:pt idx="89">
                  <c:v>288</c:v>
                </c:pt>
                <c:pt idx="90">
                  <c:v>276</c:v>
                </c:pt>
                <c:pt idx="91">
                  <c:v>297</c:v>
                </c:pt>
                <c:pt idx="92">
                  <c:v>303</c:v>
                </c:pt>
                <c:pt idx="93">
                  <c:v>286</c:v>
                </c:pt>
                <c:pt idx="94">
                  <c:v>281</c:v>
                </c:pt>
                <c:pt idx="95">
                  <c:v>282</c:v>
                </c:pt>
                <c:pt idx="96">
                  <c:v>317</c:v>
                </c:pt>
                <c:pt idx="97">
                  <c:v>318</c:v>
                </c:pt>
                <c:pt idx="98">
                  <c:v>307</c:v>
                </c:pt>
                <c:pt idx="99">
                  <c:v>318</c:v>
                </c:pt>
                <c:pt idx="100">
                  <c:v>316</c:v>
                </c:pt>
                <c:pt idx="101">
                  <c:v>316</c:v>
                </c:pt>
                <c:pt idx="102">
                  <c:v>315</c:v>
                </c:pt>
                <c:pt idx="103">
                  <c:v>334</c:v>
                </c:pt>
                <c:pt idx="104">
                  <c:v>335</c:v>
                </c:pt>
                <c:pt idx="105">
                  <c:v>350</c:v>
                </c:pt>
                <c:pt idx="106">
                  <c:v>355</c:v>
                </c:pt>
                <c:pt idx="107">
                  <c:v>339</c:v>
                </c:pt>
                <c:pt idx="108">
                  <c:v>322</c:v>
                </c:pt>
                <c:pt idx="109">
                  <c:v>331</c:v>
                </c:pt>
                <c:pt idx="110">
                  <c:v>296</c:v>
                </c:pt>
                <c:pt idx="111">
                  <c:v>302</c:v>
                </c:pt>
                <c:pt idx="112">
                  <c:v>310</c:v>
                </c:pt>
                <c:pt idx="113">
                  <c:v>321</c:v>
                </c:pt>
                <c:pt idx="114">
                  <c:v>329</c:v>
                </c:pt>
                <c:pt idx="115">
                  <c:v>310</c:v>
                </c:pt>
                <c:pt idx="116">
                  <c:v>329</c:v>
                </c:pt>
                <c:pt idx="117">
                  <c:v>314</c:v>
                </c:pt>
                <c:pt idx="118">
                  <c:v>303</c:v>
                </c:pt>
                <c:pt idx="119">
                  <c:v>296</c:v>
                </c:pt>
                <c:pt idx="120">
                  <c:v>326</c:v>
                </c:pt>
                <c:pt idx="121">
                  <c:v>338</c:v>
                </c:pt>
                <c:pt idx="122">
                  <c:v>321</c:v>
                </c:pt>
                <c:pt idx="123">
                  <c:v>303</c:v>
                </c:pt>
                <c:pt idx="124" formatCode="#,##0">
                  <c:v>282</c:v>
                </c:pt>
                <c:pt idx="125" formatCode="#,##0">
                  <c:v>265</c:v>
                </c:pt>
                <c:pt idx="126" formatCode="#,##0">
                  <c:v>246</c:v>
                </c:pt>
                <c:pt idx="127" formatCode="#,##0">
                  <c:v>268</c:v>
                </c:pt>
                <c:pt idx="128" formatCode="#,##0">
                  <c:v>285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Rus MWheat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Sheet1!$A$2:$A$130</c:f>
              <c:numCache>
                <c:formatCode>dd/mm/yyyy</c:formatCode>
                <c:ptCount val="129"/>
                <c:pt idx="0">
                  <c:v>39843</c:v>
                </c:pt>
                <c:pt idx="1">
                  <c:v>39850</c:v>
                </c:pt>
                <c:pt idx="2">
                  <c:v>39857</c:v>
                </c:pt>
                <c:pt idx="3">
                  <c:v>39864</c:v>
                </c:pt>
                <c:pt idx="4">
                  <c:v>39871</c:v>
                </c:pt>
                <c:pt idx="5">
                  <c:v>39878</c:v>
                </c:pt>
                <c:pt idx="6">
                  <c:v>39885</c:v>
                </c:pt>
                <c:pt idx="7">
                  <c:v>39892</c:v>
                </c:pt>
                <c:pt idx="8">
                  <c:v>39899</c:v>
                </c:pt>
                <c:pt idx="9">
                  <c:v>39906</c:v>
                </c:pt>
                <c:pt idx="10">
                  <c:v>39912</c:v>
                </c:pt>
                <c:pt idx="11">
                  <c:v>39920</c:v>
                </c:pt>
                <c:pt idx="12">
                  <c:v>39927</c:v>
                </c:pt>
                <c:pt idx="13">
                  <c:v>39934</c:v>
                </c:pt>
                <c:pt idx="14">
                  <c:v>39941</c:v>
                </c:pt>
                <c:pt idx="15">
                  <c:v>39948</c:v>
                </c:pt>
                <c:pt idx="16">
                  <c:v>39955</c:v>
                </c:pt>
                <c:pt idx="17">
                  <c:v>39962</c:v>
                </c:pt>
                <c:pt idx="18">
                  <c:v>39969</c:v>
                </c:pt>
                <c:pt idx="19">
                  <c:v>39976</c:v>
                </c:pt>
                <c:pt idx="20">
                  <c:v>39983</c:v>
                </c:pt>
                <c:pt idx="21">
                  <c:v>39990</c:v>
                </c:pt>
                <c:pt idx="22">
                  <c:v>39997</c:v>
                </c:pt>
                <c:pt idx="23">
                  <c:v>40004</c:v>
                </c:pt>
                <c:pt idx="24">
                  <c:v>40011</c:v>
                </c:pt>
                <c:pt idx="25">
                  <c:v>40018</c:v>
                </c:pt>
                <c:pt idx="26">
                  <c:v>40025</c:v>
                </c:pt>
                <c:pt idx="27">
                  <c:v>40032</c:v>
                </c:pt>
                <c:pt idx="28">
                  <c:v>40039</c:v>
                </c:pt>
                <c:pt idx="29">
                  <c:v>40046</c:v>
                </c:pt>
                <c:pt idx="30">
                  <c:v>40053</c:v>
                </c:pt>
                <c:pt idx="31">
                  <c:v>40060</c:v>
                </c:pt>
                <c:pt idx="32">
                  <c:v>40067</c:v>
                </c:pt>
                <c:pt idx="33">
                  <c:v>40074</c:v>
                </c:pt>
                <c:pt idx="34">
                  <c:v>40081</c:v>
                </c:pt>
                <c:pt idx="35">
                  <c:v>40088</c:v>
                </c:pt>
                <c:pt idx="36">
                  <c:v>40095</c:v>
                </c:pt>
                <c:pt idx="37">
                  <c:v>40102</c:v>
                </c:pt>
                <c:pt idx="38">
                  <c:v>40109</c:v>
                </c:pt>
                <c:pt idx="39">
                  <c:v>40116</c:v>
                </c:pt>
                <c:pt idx="40">
                  <c:v>40123</c:v>
                </c:pt>
                <c:pt idx="41">
                  <c:v>40130</c:v>
                </c:pt>
                <c:pt idx="42">
                  <c:v>40137</c:v>
                </c:pt>
                <c:pt idx="43">
                  <c:v>40144</c:v>
                </c:pt>
                <c:pt idx="44">
                  <c:v>40151</c:v>
                </c:pt>
                <c:pt idx="45">
                  <c:v>40158</c:v>
                </c:pt>
                <c:pt idx="46">
                  <c:v>40165</c:v>
                </c:pt>
                <c:pt idx="47">
                  <c:v>40175</c:v>
                </c:pt>
                <c:pt idx="48">
                  <c:v>40182</c:v>
                </c:pt>
                <c:pt idx="49">
                  <c:v>40186</c:v>
                </c:pt>
                <c:pt idx="50">
                  <c:v>40193</c:v>
                </c:pt>
                <c:pt idx="51">
                  <c:v>40200</c:v>
                </c:pt>
                <c:pt idx="52">
                  <c:v>40207</c:v>
                </c:pt>
                <c:pt idx="53">
                  <c:v>40214</c:v>
                </c:pt>
                <c:pt idx="54">
                  <c:v>40221</c:v>
                </c:pt>
                <c:pt idx="55">
                  <c:v>40228</c:v>
                </c:pt>
                <c:pt idx="56">
                  <c:v>40235</c:v>
                </c:pt>
                <c:pt idx="57">
                  <c:v>40242</c:v>
                </c:pt>
                <c:pt idx="58">
                  <c:v>40249</c:v>
                </c:pt>
                <c:pt idx="59">
                  <c:v>40228</c:v>
                </c:pt>
                <c:pt idx="60">
                  <c:v>40263</c:v>
                </c:pt>
                <c:pt idx="61">
                  <c:v>40270</c:v>
                </c:pt>
                <c:pt idx="62">
                  <c:v>40277</c:v>
                </c:pt>
                <c:pt idx="63">
                  <c:v>40284</c:v>
                </c:pt>
                <c:pt idx="64">
                  <c:v>40291</c:v>
                </c:pt>
                <c:pt idx="65">
                  <c:v>40298</c:v>
                </c:pt>
                <c:pt idx="66">
                  <c:v>40305</c:v>
                </c:pt>
                <c:pt idx="67">
                  <c:v>40312</c:v>
                </c:pt>
                <c:pt idx="68">
                  <c:v>40319</c:v>
                </c:pt>
                <c:pt idx="69">
                  <c:v>40326</c:v>
                </c:pt>
                <c:pt idx="70">
                  <c:v>40333</c:v>
                </c:pt>
                <c:pt idx="71">
                  <c:v>40340</c:v>
                </c:pt>
                <c:pt idx="72">
                  <c:v>40347</c:v>
                </c:pt>
                <c:pt idx="73">
                  <c:v>40354</c:v>
                </c:pt>
                <c:pt idx="74">
                  <c:v>40361</c:v>
                </c:pt>
                <c:pt idx="75">
                  <c:v>40368</c:v>
                </c:pt>
                <c:pt idx="76">
                  <c:v>40375</c:v>
                </c:pt>
                <c:pt idx="77">
                  <c:v>40382</c:v>
                </c:pt>
                <c:pt idx="78">
                  <c:v>40389</c:v>
                </c:pt>
                <c:pt idx="79">
                  <c:v>40396</c:v>
                </c:pt>
                <c:pt idx="80">
                  <c:v>40403</c:v>
                </c:pt>
                <c:pt idx="81">
                  <c:v>40410</c:v>
                </c:pt>
                <c:pt idx="82">
                  <c:v>40417</c:v>
                </c:pt>
                <c:pt idx="83">
                  <c:v>40424</c:v>
                </c:pt>
                <c:pt idx="84">
                  <c:v>40431</c:v>
                </c:pt>
                <c:pt idx="85">
                  <c:v>40438</c:v>
                </c:pt>
                <c:pt idx="86">
                  <c:v>40445</c:v>
                </c:pt>
                <c:pt idx="87">
                  <c:v>40452</c:v>
                </c:pt>
                <c:pt idx="88">
                  <c:v>40459</c:v>
                </c:pt>
                <c:pt idx="89">
                  <c:v>40466</c:v>
                </c:pt>
                <c:pt idx="90">
                  <c:v>40473</c:v>
                </c:pt>
                <c:pt idx="91">
                  <c:v>40480</c:v>
                </c:pt>
                <c:pt idx="92">
                  <c:v>40487</c:v>
                </c:pt>
                <c:pt idx="93">
                  <c:v>40494</c:v>
                </c:pt>
                <c:pt idx="94">
                  <c:v>40501</c:v>
                </c:pt>
                <c:pt idx="95">
                  <c:v>40508</c:v>
                </c:pt>
                <c:pt idx="96">
                  <c:v>40515</c:v>
                </c:pt>
                <c:pt idx="97">
                  <c:v>40522</c:v>
                </c:pt>
                <c:pt idx="98">
                  <c:v>40529</c:v>
                </c:pt>
                <c:pt idx="99">
                  <c:v>40535</c:v>
                </c:pt>
                <c:pt idx="100">
                  <c:v>40543</c:v>
                </c:pt>
                <c:pt idx="101">
                  <c:v>40550</c:v>
                </c:pt>
                <c:pt idx="102">
                  <c:v>40557</c:v>
                </c:pt>
                <c:pt idx="103">
                  <c:v>40564</c:v>
                </c:pt>
                <c:pt idx="104">
                  <c:v>40571</c:v>
                </c:pt>
                <c:pt idx="105">
                  <c:v>40578</c:v>
                </c:pt>
                <c:pt idx="106">
                  <c:v>40585</c:v>
                </c:pt>
                <c:pt idx="107">
                  <c:v>40592</c:v>
                </c:pt>
                <c:pt idx="108">
                  <c:v>40599</c:v>
                </c:pt>
                <c:pt idx="109">
                  <c:v>40606</c:v>
                </c:pt>
                <c:pt idx="110">
                  <c:v>40613</c:v>
                </c:pt>
                <c:pt idx="111">
                  <c:v>40620</c:v>
                </c:pt>
                <c:pt idx="112">
                  <c:v>40627</c:v>
                </c:pt>
                <c:pt idx="113">
                  <c:v>40634</c:v>
                </c:pt>
                <c:pt idx="114">
                  <c:v>40641</c:v>
                </c:pt>
                <c:pt idx="115">
                  <c:v>40648</c:v>
                </c:pt>
                <c:pt idx="116">
                  <c:v>40654</c:v>
                </c:pt>
                <c:pt idx="117">
                  <c:v>40662</c:v>
                </c:pt>
                <c:pt idx="118">
                  <c:v>40669</c:v>
                </c:pt>
                <c:pt idx="119">
                  <c:v>40676</c:v>
                </c:pt>
                <c:pt idx="120">
                  <c:v>40683</c:v>
                </c:pt>
                <c:pt idx="121">
                  <c:v>40690</c:v>
                </c:pt>
                <c:pt idx="122">
                  <c:v>40697</c:v>
                </c:pt>
                <c:pt idx="123">
                  <c:v>40704</c:v>
                </c:pt>
                <c:pt idx="124">
                  <c:v>40711</c:v>
                </c:pt>
                <c:pt idx="125">
                  <c:v>40718</c:v>
                </c:pt>
                <c:pt idx="126">
                  <c:v>40725</c:v>
                </c:pt>
                <c:pt idx="127">
                  <c:v>40732</c:v>
                </c:pt>
                <c:pt idx="128">
                  <c:v>40739</c:v>
                </c:pt>
              </c:numCache>
            </c:numRef>
          </c:cat>
          <c:val>
            <c:numRef>
              <c:f>Sheet1!$D$2:$D$130</c:f>
              <c:numCache>
                <c:formatCode>#,##0</c:formatCode>
                <c:ptCount val="129"/>
                <c:pt idx="0">
                  <c:v>193</c:v>
                </c:pt>
                <c:pt idx="1">
                  <c:v>187</c:v>
                </c:pt>
                <c:pt idx="2">
                  <c:v>185</c:v>
                </c:pt>
                <c:pt idx="3">
                  <c:v>180</c:v>
                </c:pt>
                <c:pt idx="4">
                  <c:v>177</c:v>
                </c:pt>
                <c:pt idx="5">
                  <c:v>172</c:v>
                </c:pt>
                <c:pt idx="6">
                  <c:v>170</c:v>
                </c:pt>
                <c:pt idx="7">
                  <c:v>172</c:v>
                </c:pt>
                <c:pt idx="8">
                  <c:v>170</c:v>
                </c:pt>
                <c:pt idx="9">
                  <c:v>172</c:v>
                </c:pt>
                <c:pt idx="10">
                  <c:v>175</c:v>
                </c:pt>
                <c:pt idx="11">
                  <c:v>175</c:v>
                </c:pt>
                <c:pt idx="12">
                  <c:v>179</c:v>
                </c:pt>
                <c:pt idx="13">
                  <c:v>180</c:v>
                </c:pt>
                <c:pt idx="14">
                  <c:v>185</c:v>
                </c:pt>
                <c:pt idx="15">
                  <c:v>192</c:v>
                </c:pt>
                <c:pt idx="16">
                  <c:v>195</c:v>
                </c:pt>
                <c:pt idx="17">
                  <c:v>200</c:v>
                </c:pt>
                <c:pt idx="18">
                  <c:v>200</c:v>
                </c:pt>
                <c:pt idx="19">
                  <c:v>200</c:v>
                </c:pt>
                <c:pt idx="20">
                  <c:v>194</c:v>
                </c:pt>
                <c:pt idx="21">
                  <c:v>185</c:v>
                </c:pt>
                <c:pt idx="22">
                  <c:v>173</c:v>
                </c:pt>
                <c:pt idx="23">
                  <c:v>169</c:v>
                </c:pt>
                <c:pt idx="24">
                  <c:v>176</c:v>
                </c:pt>
                <c:pt idx="25">
                  <c:v>179</c:v>
                </c:pt>
                <c:pt idx="26">
                  <c:v>177</c:v>
                </c:pt>
                <c:pt idx="27">
                  <c:v>172</c:v>
                </c:pt>
                <c:pt idx="28">
                  <c:v>170</c:v>
                </c:pt>
                <c:pt idx="29">
                  <c:v>168</c:v>
                </c:pt>
                <c:pt idx="30">
                  <c:v>170</c:v>
                </c:pt>
                <c:pt idx="31">
                  <c:v>168</c:v>
                </c:pt>
                <c:pt idx="32">
                  <c:v>166</c:v>
                </c:pt>
                <c:pt idx="33">
                  <c:v>165</c:v>
                </c:pt>
                <c:pt idx="34">
                  <c:v>165</c:v>
                </c:pt>
                <c:pt idx="35">
                  <c:v>170</c:v>
                </c:pt>
                <c:pt idx="36">
                  <c:v>176</c:v>
                </c:pt>
                <c:pt idx="37">
                  <c:v>180</c:v>
                </c:pt>
                <c:pt idx="38">
                  <c:v>185</c:v>
                </c:pt>
                <c:pt idx="39">
                  <c:v>187</c:v>
                </c:pt>
                <c:pt idx="40">
                  <c:v>188</c:v>
                </c:pt>
                <c:pt idx="41">
                  <c:v>192</c:v>
                </c:pt>
                <c:pt idx="42">
                  <c:v>195</c:v>
                </c:pt>
                <c:pt idx="43">
                  <c:v>198</c:v>
                </c:pt>
                <c:pt idx="44">
                  <c:v>198</c:v>
                </c:pt>
                <c:pt idx="45">
                  <c:v>196</c:v>
                </c:pt>
                <c:pt idx="46">
                  <c:v>196</c:v>
                </c:pt>
                <c:pt idx="47">
                  <c:v>194</c:v>
                </c:pt>
                <c:pt idx="48">
                  <c:v>192</c:v>
                </c:pt>
                <c:pt idx="49">
                  <c:v>191</c:v>
                </c:pt>
                <c:pt idx="50">
                  <c:v>190</c:v>
                </c:pt>
                <c:pt idx="51">
                  <c:v>186</c:v>
                </c:pt>
                <c:pt idx="52">
                  <c:v>182</c:v>
                </c:pt>
                <c:pt idx="53">
                  <c:v>178</c:v>
                </c:pt>
                <c:pt idx="54">
                  <c:v>176</c:v>
                </c:pt>
                <c:pt idx="55">
                  <c:v>174</c:v>
                </c:pt>
                <c:pt idx="56">
                  <c:v>171</c:v>
                </c:pt>
                <c:pt idx="57">
                  <c:v>171</c:v>
                </c:pt>
                <c:pt idx="58">
                  <c:v>170</c:v>
                </c:pt>
                <c:pt idx="59">
                  <c:v>170</c:v>
                </c:pt>
                <c:pt idx="60">
                  <c:v>170</c:v>
                </c:pt>
                <c:pt idx="61">
                  <c:v>168</c:v>
                </c:pt>
                <c:pt idx="62">
                  <c:v>170</c:v>
                </c:pt>
                <c:pt idx="63">
                  <c:v>172</c:v>
                </c:pt>
                <c:pt idx="64">
                  <c:v>173</c:v>
                </c:pt>
                <c:pt idx="65">
                  <c:v>174</c:v>
                </c:pt>
                <c:pt idx="66">
                  <c:v>176</c:v>
                </c:pt>
                <c:pt idx="67">
                  <c:v>176</c:v>
                </c:pt>
                <c:pt idx="68">
                  <c:v>176</c:v>
                </c:pt>
                <c:pt idx="69">
                  <c:v>179</c:v>
                </c:pt>
                <c:pt idx="70">
                  <c:v>177</c:v>
                </c:pt>
                <c:pt idx="71">
                  <c:v>170</c:v>
                </c:pt>
                <c:pt idx="72">
                  <c:v>167</c:v>
                </c:pt>
                <c:pt idx="73">
                  <c:v>165</c:v>
                </c:pt>
                <c:pt idx="74">
                  <c:v>167</c:v>
                </c:pt>
                <c:pt idx="75">
                  <c:v>180</c:v>
                </c:pt>
                <c:pt idx="76">
                  <c:v>198</c:v>
                </c:pt>
                <c:pt idx="77">
                  <c:v>225</c:v>
                </c:pt>
                <c:pt idx="78">
                  <c:v>240</c:v>
                </c:pt>
                <c:pt idx="79">
                  <c:v>270</c:v>
                </c:pt>
                <c:pt idx="126">
                  <c:v>240</c:v>
                </c:pt>
                <c:pt idx="127">
                  <c:v>245</c:v>
                </c:pt>
                <c:pt idx="128">
                  <c:v>245</c:v>
                </c:pt>
              </c:numCache>
            </c:numRef>
          </c:val>
        </c:ser>
        <c:marker val="1"/>
        <c:axId val="145323520"/>
        <c:axId val="145325056"/>
      </c:line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French MWheat</c:v>
                </c:pt>
              </c:strCache>
            </c:strRef>
          </c:tx>
          <c:spPr>
            <a:ln w="31750">
              <a:solidFill>
                <a:srgbClr val="F79646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Sheet1!$A$2:$A$130</c:f>
              <c:numCache>
                <c:formatCode>dd/mm/yyyy</c:formatCode>
                <c:ptCount val="129"/>
                <c:pt idx="0">
                  <c:v>39843</c:v>
                </c:pt>
                <c:pt idx="1">
                  <c:v>39850</c:v>
                </c:pt>
                <c:pt idx="2">
                  <c:v>39857</c:v>
                </c:pt>
                <c:pt idx="3">
                  <c:v>39864</c:v>
                </c:pt>
                <c:pt idx="4">
                  <c:v>39871</c:v>
                </c:pt>
                <c:pt idx="5">
                  <c:v>39878</c:v>
                </c:pt>
                <c:pt idx="6">
                  <c:v>39885</c:v>
                </c:pt>
                <c:pt idx="7">
                  <c:v>39892</c:v>
                </c:pt>
                <c:pt idx="8">
                  <c:v>39899</c:v>
                </c:pt>
                <c:pt idx="9">
                  <c:v>39906</c:v>
                </c:pt>
                <c:pt idx="10">
                  <c:v>39912</c:v>
                </c:pt>
                <c:pt idx="11">
                  <c:v>39920</c:v>
                </c:pt>
                <c:pt idx="12">
                  <c:v>39927</c:v>
                </c:pt>
                <c:pt idx="13">
                  <c:v>39934</c:v>
                </c:pt>
                <c:pt idx="14">
                  <c:v>39941</c:v>
                </c:pt>
                <c:pt idx="15">
                  <c:v>39948</c:v>
                </c:pt>
                <c:pt idx="16">
                  <c:v>39955</c:v>
                </c:pt>
                <c:pt idx="17">
                  <c:v>39962</c:v>
                </c:pt>
                <c:pt idx="18">
                  <c:v>39969</c:v>
                </c:pt>
                <c:pt idx="19">
                  <c:v>39976</c:v>
                </c:pt>
                <c:pt idx="20">
                  <c:v>39983</c:v>
                </c:pt>
                <c:pt idx="21">
                  <c:v>39990</c:v>
                </c:pt>
                <c:pt idx="22">
                  <c:v>39997</c:v>
                </c:pt>
                <c:pt idx="23">
                  <c:v>40004</c:v>
                </c:pt>
                <c:pt idx="24">
                  <c:v>40011</c:v>
                </c:pt>
                <c:pt idx="25">
                  <c:v>40018</c:v>
                </c:pt>
                <c:pt idx="26">
                  <c:v>40025</c:v>
                </c:pt>
                <c:pt idx="27">
                  <c:v>40032</c:v>
                </c:pt>
                <c:pt idx="28">
                  <c:v>40039</c:v>
                </c:pt>
                <c:pt idx="29">
                  <c:v>40046</c:v>
                </c:pt>
                <c:pt idx="30">
                  <c:v>40053</c:v>
                </c:pt>
                <c:pt idx="31">
                  <c:v>40060</c:v>
                </c:pt>
                <c:pt idx="32">
                  <c:v>40067</c:v>
                </c:pt>
                <c:pt idx="33">
                  <c:v>40074</c:v>
                </c:pt>
                <c:pt idx="34">
                  <c:v>40081</c:v>
                </c:pt>
                <c:pt idx="35">
                  <c:v>40088</c:v>
                </c:pt>
                <c:pt idx="36">
                  <c:v>40095</c:v>
                </c:pt>
                <c:pt idx="37">
                  <c:v>40102</c:v>
                </c:pt>
                <c:pt idx="38">
                  <c:v>40109</c:v>
                </c:pt>
                <c:pt idx="39">
                  <c:v>40116</c:v>
                </c:pt>
                <c:pt idx="40">
                  <c:v>40123</c:v>
                </c:pt>
                <c:pt idx="41">
                  <c:v>40130</c:v>
                </c:pt>
                <c:pt idx="42">
                  <c:v>40137</c:v>
                </c:pt>
                <c:pt idx="43">
                  <c:v>40144</c:v>
                </c:pt>
                <c:pt idx="44">
                  <c:v>40151</c:v>
                </c:pt>
                <c:pt idx="45">
                  <c:v>40158</c:v>
                </c:pt>
                <c:pt idx="46">
                  <c:v>40165</c:v>
                </c:pt>
                <c:pt idx="47">
                  <c:v>40175</c:v>
                </c:pt>
                <c:pt idx="48">
                  <c:v>40182</c:v>
                </c:pt>
                <c:pt idx="49">
                  <c:v>40186</c:v>
                </c:pt>
                <c:pt idx="50">
                  <c:v>40193</c:v>
                </c:pt>
                <c:pt idx="51">
                  <c:v>40200</c:v>
                </c:pt>
                <c:pt idx="52">
                  <c:v>40207</c:v>
                </c:pt>
                <c:pt idx="53">
                  <c:v>40214</c:v>
                </c:pt>
                <c:pt idx="54">
                  <c:v>40221</c:v>
                </c:pt>
                <c:pt idx="55">
                  <c:v>40228</c:v>
                </c:pt>
                <c:pt idx="56">
                  <c:v>40235</c:v>
                </c:pt>
                <c:pt idx="57">
                  <c:v>40242</c:v>
                </c:pt>
                <c:pt idx="58">
                  <c:v>40249</c:v>
                </c:pt>
                <c:pt idx="59">
                  <c:v>40228</c:v>
                </c:pt>
                <c:pt idx="60">
                  <c:v>40263</c:v>
                </c:pt>
                <c:pt idx="61">
                  <c:v>40270</c:v>
                </c:pt>
                <c:pt idx="62">
                  <c:v>40277</c:v>
                </c:pt>
                <c:pt idx="63">
                  <c:v>40284</c:v>
                </c:pt>
                <c:pt idx="64">
                  <c:v>40291</c:v>
                </c:pt>
                <c:pt idx="65">
                  <c:v>40298</c:v>
                </c:pt>
                <c:pt idx="66">
                  <c:v>40305</c:v>
                </c:pt>
                <c:pt idx="67">
                  <c:v>40312</c:v>
                </c:pt>
                <c:pt idx="68">
                  <c:v>40319</c:v>
                </c:pt>
                <c:pt idx="69">
                  <c:v>40326</c:v>
                </c:pt>
                <c:pt idx="70">
                  <c:v>40333</c:v>
                </c:pt>
                <c:pt idx="71">
                  <c:v>40340</c:v>
                </c:pt>
                <c:pt idx="72">
                  <c:v>40347</c:v>
                </c:pt>
                <c:pt idx="73">
                  <c:v>40354</c:v>
                </c:pt>
                <c:pt idx="74">
                  <c:v>40361</c:v>
                </c:pt>
                <c:pt idx="75">
                  <c:v>40368</c:v>
                </c:pt>
                <c:pt idx="76">
                  <c:v>40375</c:v>
                </c:pt>
                <c:pt idx="77">
                  <c:v>40382</c:v>
                </c:pt>
                <c:pt idx="78">
                  <c:v>40389</c:v>
                </c:pt>
                <c:pt idx="79">
                  <c:v>40396</c:v>
                </c:pt>
                <c:pt idx="80">
                  <c:v>40403</c:v>
                </c:pt>
                <c:pt idx="81">
                  <c:v>40410</c:v>
                </c:pt>
                <c:pt idx="82">
                  <c:v>40417</c:v>
                </c:pt>
                <c:pt idx="83">
                  <c:v>40424</c:v>
                </c:pt>
                <c:pt idx="84">
                  <c:v>40431</c:v>
                </c:pt>
                <c:pt idx="85">
                  <c:v>40438</c:v>
                </c:pt>
                <c:pt idx="86">
                  <c:v>40445</c:v>
                </c:pt>
                <c:pt idx="87">
                  <c:v>40452</c:v>
                </c:pt>
                <c:pt idx="88">
                  <c:v>40459</c:v>
                </c:pt>
                <c:pt idx="89">
                  <c:v>40466</c:v>
                </c:pt>
                <c:pt idx="90">
                  <c:v>40473</c:v>
                </c:pt>
                <c:pt idx="91">
                  <c:v>40480</c:v>
                </c:pt>
                <c:pt idx="92">
                  <c:v>40487</c:v>
                </c:pt>
                <c:pt idx="93">
                  <c:v>40494</c:v>
                </c:pt>
                <c:pt idx="94">
                  <c:v>40501</c:v>
                </c:pt>
                <c:pt idx="95">
                  <c:v>40508</c:v>
                </c:pt>
                <c:pt idx="96">
                  <c:v>40515</c:v>
                </c:pt>
                <c:pt idx="97">
                  <c:v>40522</c:v>
                </c:pt>
                <c:pt idx="98">
                  <c:v>40529</c:v>
                </c:pt>
                <c:pt idx="99">
                  <c:v>40535</c:v>
                </c:pt>
                <c:pt idx="100">
                  <c:v>40543</c:v>
                </c:pt>
                <c:pt idx="101">
                  <c:v>40550</c:v>
                </c:pt>
                <c:pt idx="102">
                  <c:v>40557</c:v>
                </c:pt>
                <c:pt idx="103">
                  <c:v>40564</c:v>
                </c:pt>
                <c:pt idx="104">
                  <c:v>40571</c:v>
                </c:pt>
                <c:pt idx="105">
                  <c:v>40578</c:v>
                </c:pt>
                <c:pt idx="106">
                  <c:v>40585</c:v>
                </c:pt>
                <c:pt idx="107">
                  <c:v>40592</c:v>
                </c:pt>
                <c:pt idx="108">
                  <c:v>40599</c:v>
                </c:pt>
                <c:pt idx="109">
                  <c:v>40606</c:v>
                </c:pt>
                <c:pt idx="110">
                  <c:v>40613</c:v>
                </c:pt>
                <c:pt idx="111">
                  <c:v>40620</c:v>
                </c:pt>
                <c:pt idx="112">
                  <c:v>40627</c:v>
                </c:pt>
                <c:pt idx="113">
                  <c:v>40634</c:v>
                </c:pt>
                <c:pt idx="114">
                  <c:v>40641</c:v>
                </c:pt>
                <c:pt idx="115">
                  <c:v>40648</c:v>
                </c:pt>
                <c:pt idx="116">
                  <c:v>40654</c:v>
                </c:pt>
                <c:pt idx="117">
                  <c:v>40662</c:v>
                </c:pt>
                <c:pt idx="118">
                  <c:v>40669</c:v>
                </c:pt>
                <c:pt idx="119">
                  <c:v>40676</c:v>
                </c:pt>
                <c:pt idx="120">
                  <c:v>40683</c:v>
                </c:pt>
                <c:pt idx="121">
                  <c:v>40690</c:v>
                </c:pt>
                <c:pt idx="122">
                  <c:v>40697</c:v>
                </c:pt>
                <c:pt idx="123">
                  <c:v>40704</c:v>
                </c:pt>
                <c:pt idx="124">
                  <c:v>40711</c:v>
                </c:pt>
                <c:pt idx="125">
                  <c:v>40718</c:v>
                </c:pt>
                <c:pt idx="126">
                  <c:v>40725</c:v>
                </c:pt>
                <c:pt idx="127">
                  <c:v>40732</c:v>
                </c:pt>
                <c:pt idx="128">
                  <c:v>40739</c:v>
                </c:pt>
              </c:numCache>
            </c:numRef>
          </c:cat>
          <c:val>
            <c:numRef>
              <c:f>Sheet1!$B$2:$B$130</c:f>
              <c:numCache>
                <c:formatCode>General</c:formatCode>
                <c:ptCount val="129"/>
                <c:pt idx="0">
                  <c:v>197</c:v>
                </c:pt>
                <c:pt idx="1">
                  <c:v>194</c:v>
                </c:pt>
                <c:pt idx="2">
                  <c:v>195</c:v>
                </c:pt>
                <c:pt idx="3">
                  <c:v>182</c:v>
                </c:pt>
                <c:pt idx="4">
                  <c:v>178</c:v>
                </c:pt>
                <c:pt idx="5">
                  <c:v>176</c:v>
                </c:pt>
                <c:pt idx="6">
                  <c:v>178</c:v>
                </c:pt>
                <c:pt idx="7">
                  <c:v>190</c:v>
                </c:pt>
                <c:pt idx="8">
                  <c:v>179</c:v>
                </c:pt>
                <c:pt idx="9">
                  <c:v>187</c:v>
                </c:pt>
                <c:pt idx="10">
                  <c:v>184</c:v>
                </c:pt>
                <c:pt idx="11">
                  <c:v>184</c:v>
                </c:pt>
                <c:pt idx="12">
                  <c:v>194</c:v>
                </c:pt>
                <c:pt idx="13">
                  <c:v>192</c:v>
                </c:pt>
                <c:pt idx="14">
                  <c:v>202</c:v>
                </c:pt>
                <c:pt idx="15">
                  <c:v>204</c:v>
                </c:pt>
                <c:pt idx="16">
                  <c:v>213</c:v>
                </c:pt>
                <c:pt idx="17">
                  <c:v>218</c:v>
                </c:pt>
                <c:pt idx="18">
                  <c:v>214</c:v>
                </c:pt>
                <c:pt idx="19">
                  <c:v>202</c:v>
                </c:pt>
                <c:pt idx="20">
                  <c:v>195</c:v>
                </c:pt>
                <c:pt idx="21">
                  <c:v>194</c:v>
                </c:pt>
                <c:pt idx="22">
                  <c:v>192</c:v>
                </c:pt>
                <c:pt idx="23">
                  <c:v>194</c:v>
                </c:pt>
                <c:pt idx="24">
                  <c:v>197</c:v>
                </c:pt>
                <c:pt idx="25">
                  <c:v>191</c:v>
                </c:pt>
                <c:pt idx="26">
                  <c:v>185</c:v>
                </c:pt>
                <c:pt idx="27">
                  <c:v>179</c:v>
                </c:pt>
                <c:pt idx="28">
                  <c:v>180</c:v>
                </c:pt>
                <c:pt idx="29">
                  <c:v>178</c:v>
                </c:pt>
                <c:pt idx="30">
                  <c:v>184</c:v>
                </c:pt>
                <c:pt idx="31">
                  <c:v>179</c:v>
                </c:pt>
                <c:pt idx="32">
                  <c:v>174</c:v>
                </c:pt>
                <c:pt idx="33">
                  <c:v>178</c:v>
                </c:pt>
                <c:pt idx="34">
                  <c:v>187</c:v>
                </c:pt>
                <c:pt idx="35">
                  <c:v>180</c:v>
                </c:pt>
                <c:pt idx="36">
                  <c:v>188</c:v>
                </c:pt>
                <c:pt idx="37">
                  <c:v>188</c:v>
                </c:pt>
                <c:pt idx="38">
                  <c:v>201</c:v>
                </c:pt>
                <c:pt idx="39">
                  <c:v>192</c:v>
                </c:pt>
                <c:pt idx="40">
                  <c:v>194</c:v>
                </c:pt>
                <c:pt idx="41">
                  <c:v>194</c:v>
                </c:pt>
                <c:pt idx="42">
                  <c:v>192</c:v>
                </c:pt>
                <c:pt idx="43">
                  <c:v>192</c:v>
                </c:pt>
                <c:pt idx="44">
                  <c:v>196</c:v>
                </c:pt>
                <c:pt idx="45">
                  <c:v>187</c:v>
                </c:pt>
                <c:pt idx="46">
                  <c:v>183</c:v>
                </c:pt>
                <c:pt idx="47">
                  <c:v>183</c:v>
                </c:pt>
                <c:pt idx="48">
                  <c:v>185</c:v>
                </c:pt>
                <c:pt idx="49">
                  <c:v>188</c:v>
                </c:pt>
                <c:pt idx="50">
                  <c:v>181</c:v>
                </c:pt>
                <c:pt idx="51">
                  <c:v>176</c:v>
                </c:pt>
                <c:pt idx="52">
                  <c:v>171</c:v>
                </c:pt>
                <c:pt idx="53">
                  <c:v>169</c:v>
                </c:pt>
                <c:pt idx="54">
                  <c:v>170</c:v>
                </c:pt>
                <c:pt idx="55">
                  <c:v>167</c:v>
                </c:pt>
                <c:pt idx="56">
                  <c:v>166</c:v>
                </c:pt>
                <c:pt idx="57">
                  <c:v>165</c:v>
                </c:pt>
                <c:pt idx="58">
                  <c:v>164</c:v>
                </c:pt>
                <c:pt idx="59">
                  <c:v>167</c:v>
                </c:pt>
                <c:pt idx="60">
                  <c:v>166</c:v>
                </c:pt>
                <c:pt idx="61">
                  <c:v>169</c:v>
                </c:pt>
                <c:pt idx="62">
                  <c:v>170</c:v>
                </c:pt>
                <c:pt idx="63">
                  <c:v>174</c:v>
                </c:pt>
                <c:pt idx="64">
                  <c:v>179</c:v>
                </c:pt>
                <c:pt idx="65">
                  <c:v>176</c:v>
                </c:pt>
                <c:pt idx="66">
                  <c:v>170</c:v>
                </c:pt>
                <c:pt idx="67">
                  <c:v>166</c:v>
                </c:pt>
                <c:pt idx="68">
                  <c:v>176</c:v>
                </c:pt>
                <c:pt idx="69">
                  <c:v>173</c:v>
                </c:pt>
                <c:pt idx="70">
                  <c:v>168</c:v>
                </c:pt>
                <c:pt idx="71">
                  <c:v>171</c:v>
                </c:pt>
                <c:pt idx="72">
                  <c:v>174</c:v>
                </c:pt>
                <c:pt idx="73">
                  <c:v>170</c:v>
                </c:pt>
                <c:pt idx="74">
                  <c:v>189</c:v>
                </c:pt>
                <c:pt idx="75">
                  <c:v>199</c:v>
                </c:pt>
                <c:pt idx="76">
                  <c:v>225</c:v>
                </c:pt>
                <c:pt idx="77">
                  <c:v>227</c:v>
                </c:pt>
                <c:pt idx="78">
                  <c:v>244</c:v>
                </c:pt>
                <c:pt idx="79">
                  <c:v>303</c:v>
                </c:pt>
                <c:pt idx="80">
                  <c:v>284</c:v>
                </c:pt>
                <c:pt idx="81">
                  <c:v>282</c:v>
                </c:pt>
                <c:pt idx="82">
                  <c:v>294</c:v>
                </c:pt>
                <c:pt idx="83">
                  <c:v>304</c:v>
                </c:pt>
                <c:pt idx="84">
                  <c:v>312</c:v>
                </c:pt>
                <c:pt idx="85">
                  <c:v>320</c:v>
                </c:pt>
                <c:pt idx="86">
                  <c:v>305</c:v>
                </c:pt>
                <c:pt idx="87">
                  <c:v>291</c:v>
                </c:pt>
                <c:pt idx="88">
                  <c:v>316</c:v>
                </c:pt>
                <c:pt idx="89">
                  <c:v>302</c:v>
                </c:pt>
                <c:pt idx="90">
                  <c:v>295</c:v>
                </c:pt>
                <c:pt idx="91">
                  <c:v>316</c:v>
                </c:pt>
                <c:pt idx="92">
                  <c:v>314</c:v>
                </c:pt>
                <c:pt idx="93">
                  <c:v>313</c:v>
                </c:pt>
                <c:pt idx="94">
                  <c:v>297</c:v>
                </c:pt>
                <c:pt idx="95">
                  <c:v>295</c:v>
                </c:pt>
                <c:pt idx="96">
                  <c:v>318</c:v>
                </c:pt>
                <c:pt idx="97">
                  <c:v>326</c:v>
                </c:pt>
                <c:pt idx="98">
                  <c:v>319</c:v>
                </c:pt>
                <c:pt idx="99">
                  <c:v>329</c:v>
                </c:pt>
                <c:pt idx="100">
                  <c:v>339</c:v>
                </c:pt>
                <c:pt idx="101">
                  <c:v>334</c:v>
                </c:pt>
                <c:pt idx="102">
                  <c:v>347</c:v>
                </c:pt>
                <c:pt idx="103">
                  <c:v>361</c:v>
                </c:pt>
                <c:pt idx="104">
                  <c:v>367</c:v>
                </c:pt>
                <c:pt idx="105">
                  <c:v>375</c:v>
                </c:pt>
                <c:pt idx="106">
                  <c:v>376</c:v>
                </c:pt>
                <c:pt idx="107">
                  <c:v>369</c:v>
                </c:pt>
                <c:pt idx="108">
                  <c:v>352</c:v>
                </c:pt>
                <c:pt idx="109">
                  <c:v>358</c:v>
                </c:pt>
                <c:pt idx="110">
                  <c:v>316</c:v>
                </c:pt>
                <c:pt idx="111">
                  <c:v>348</c:v>
                </c:pt>
                <c:pt idx="112">
                  <c:v>351</c:v>
                </c:pt>
                <c:pt idx="113">
                  <c:v>355</c:v>
                </c:pt>
                <c:pt idx="114">
                  <c:v>368</c:v>
                </c:pt>
                <c:pt idx="115">
                  <c:v>348</c:v>
                </c:pt>
                <c:pt idx="116">
                  <c:v>373</c:v>
                </c:pt>
                <c:pt idx="117">
                  <c:v>365</c:v>
                </c:pt>
                <c:pt idx="118">
                  <c:v>351</c:v>
                </c:pt>
                <c:pt idx="119">
                  <c:v>352</c:v>
                </c:pt>
                <c:pt idx="120">
                  <c:v>361</c:v>
                </c:pt>
                <c:pt idx="121">
                  <c:v>370</c:v>
                </c:pt>
                <c:pt idx="122">
                  <c:v>366</c:v>
                </c:pt>
                <c:pt idx="123">
                  <c:v>350</c:v>
                </c:pt>
                <c:pt idx="124">
                  <c:v>327</c:v>
                </c:pt>
                <c:pt idx="125">
                  <c:v>289</c:v>
                </c:pt>
                <c:pt idx="126">
                  <c:v>276</c:v>
                </c:pt>
                <c:pt idx="127">
                  <c:v>279</c:v>
                </c:pt>
                <c:pt idx="128">
                  <c:v>289</c:v>
                </c:pt>
              </c:numCache>
            </c:numRef>
          </c:val>
          <c:smooth val="1"/>
        </c:ser>
        <c:marker val="1"/>
        <c:axId val="145328384"/>
        <c:axId val="145326848"/>
      </c:lineChart>
      <c:dateAx>
        <c:axId val="145323520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45325056"/>
        <c:crosses val="autoZero"/>
        <c:auto val="1"/>
        <c:lblOffset val="100"/>
        <c:baseTimeUnit val="days"/>
        <c:majorUnit val="35"/>
        <c:majorTimeUnit val="days"/>
        <c:minorUnit val="35"/>
        <c:minorTimeUnit val="days"/>
      </c:dateAx>
      <c:valAx>
        <c:axId val="145325056"/>
        <c:scaling>
          <c:orientation val="minMax"/>
          <c:max val="400"/>
          <c:min val="150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5323520"/>
        <c:crosses val="autoZero"/>
        <c:crossBetween val="midCat"/>
        <c:majorUnit val="25"/>
      </c:valAx>
      <c:valAx>
        <c:axId val="145326848"/>
        <c:scaling>
          <c:orientation val="minMax"/>
          <c:max val="400"/>
          <c:min val="150"/>
        </c:scaling>
        <c:axPos val="r"/>
        <c:numFmt formatCode="General" sourceLinked="1"/>
        <c:tickLblPos val="nextTo"/>
        <c:crossAx val="145328384"/>
        <c:crosses val="max"/>
        <c:crossBetween val="between"/>
        <c:majorUnit val="25"/>
      </c:valAx>
      <c:dateAx>
        <c:axId val="145328384"/>
        <c:scaling>
          <c:orientation val="minMax"/>
        </c:scaling>
        <c:delete val="1"/>
        <c:axPos val="b"/>
        <c:numFmt formatCode="dd/mm/yyyy" sourceLinked="1"/>
        <c:tickLblPos val="none"/>
        <c:crossAx val="145326848"/>
        <c:crosses val="autoZero"/>
        <c:auto val="1"/>
        <c:lblOffset val="100"/>
        <c:baseTimeUnit val="days"/>
      </c:dateAx>
    </c:plotArea>
    <c:legend>
      <c:legendPos val="r"/>
      <c:layout>
        <c:manualLayout>
          <c:xMode val="edge"/>
          <c:yMode val="edge"/>
          <c:x val="8.3390234314507969E-2"/>
          <c:y val="6.1375908413458378E-2"/>
          <c:w val="0.2994856278366374"/>
          <c:h val="0.17773935293264809"/>
        </c:manualLayout>
      </c:layout>
      <c:spPr>
        <a:solidFill>
          <a:schemeClr val="bg2">
            <a:alpha val="80000"/>
          </a:schemeClr>
        </a:solidFill>
      </c:spPr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ysClr val="window" lastClr="FFFFFF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Динамика цен на американские </a:t>
            </a:r>
            <a:r>
              <a:rPr lang="ru-RU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пшеницу </a:t>
            </a:r>
            <a:r>
              <a:rPr lang="ru-RU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и кукурузу/</a:t>
            </a:r>
          </a:p>
          <a:p>
            <a:pPr>
              <a:defRPr sz="1800">
                <a:solidFill>
                  <a:sysClr val="window" lastClr="FFFFFF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Dynamics of prices for US </a:t>
            </a:r>
            <a:r>
              <a:rPr lang="en-US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SRW </a:t>
            </a:r>
            <a:r>
              <a:rPr lang="en-US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and Corn</a:t>
            </a:r>
            <a:r>
              <a:rPr lang="ru-RU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, $/</a:t>
            </a:r>
            <a:r>
              <a:rPr lang="en-US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t FOB Gulf of Mexico</a:t>
            </a:r>
          </a:p>
        </c:rich>
      </c:tx>
      <c:layout>
        <c:manualLayout>
          <c:xMode val="edge"/>
          <c:yMode val="edge"/>
          <c:x val="0.16050606317474542"/>
          <c:y val="0"/>
        </c:manualLayout>
      </c:layout>
      <c:spPr>
        <a:gradFill rotWithShape="1">
          <a:gsLst>
            <a:gs pos="0">
              <a:srgbClr val="A5C249">
                <a:shade val="51000"/>
                <a:satMod val="130000"/>
              </a:srgbClr>
            </a:gs>
            <a:gs pos="80000">
              <a:srgbClr val="A5C249">
                <a:shade val="93000"/>
                <a:satMod val="130000"/>
              </a:srgbClr>
            </a:gs>
            <a:gs pos="100000">
              <a:srgbClr val="A5C249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6.7600112769564666E-2"/>
          <c:y val="9.5797832963188764E-2"/>
          <c:w val="0.88807700096489461"/>
          <c:h val="0.7415648111193508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Кукуруза/Yellow Corn  #2, US Gulf</c:v>
                </c:pt>
              </c:strCache>
            </c:strRef>
          </c:tx>
          <c:spPr>
            <a:ln w="44450">
              <a:solidFill>
                <a:srgbClr val="F79646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Sheet1!$A$2:$A$120</c:f>
              <c:numCache>
                <c:formatCode>dd/mm/yyyy</c:formatCode>
                <c:ptCount val="119"/>
                <c:pt idx="0">
                  <c:v>39913</c:v>
                </c:pt>
                <c:pt idx="1">
                  <c:v>39920</c:v>
                </c:pt>
                <c:pt idx="2">
                  <c:v>39927</c:v>
                </c:pt>
                <c:pt idx="3">
                  <c:v>39934</c:v>
                </c:pt>
                <c:pt idx="4">
                  <c:v>39941</c:v>
                </c:pt>
                <c:pt idx="5">
                  <c:v>39948</c:v>
                </c:pt>
                <c:pt idx="6">
                  <c:v>39955</c:v>
                </c:pt>
                <c:pt idx="7">
                  <c:v>39962</c:v>
                </c:pt>
                <c:pt idx="8">
                  <c:v>39969</c:v>
                </c:pt>
                <c:pt idx="9">
                  <c:v>39976</c:v>
                </c:pt>
                <c:pt idx="10">
                  <c:v>39983</c:v>
                </c:pt>
                <c:pt idx="11">
                  <c:v>39990</c:v>
                </c:pt>
                <c:pt idx="12">
                  <c:v>39997</c:v>
                </c:pt>
                <c:pt idx="13">
                  <c:v>40004</c:v>
                </c:pt>
                <c:pt idx="14">
                  <c:v>40011</c:v>
                </c:pt>
                <c:pt idx="15">
                  <c:v>40018</c:v>
                </c:pt>
                <c:pt idx="16">
                  <c:v>40025</c:v>
                </c:pt>
                <c:pt idx="17">
                  <c:v>40032</c:v>
                </c:pt>
                <c:pt idx="18">
                  <c:v>40039</c:v>
                </c:pt>
                <c:pt idx="19">
                  <c:v>40046</c:v>
                </c:pt>
                <c:pt idx="20">
                  <c:v>40053</c:v>
                </c:pt>
                <c:pt idx="21">
                  <c:v>40060</c:v>
                </c:pt>
                <c:pt idx="22">
                  <c:v>40067</c:v>
                </c:pt>
                <c:pt idx="23">
                  <c:v>40074</c:v>
                </c:pt>
                <c:pt idx="24">
                  <c:v>40081</c:v>
                </c:pt>
                <c:pt idx="25">
                  <c:v>40088</c:v>
                </c:pt>
                <c:pt idx="26">
                  <c:v>40095</c:v>
                </c:pt>
                <c:pt idx="27">
                  <c:v>40102</c:v>
                </c:pt>
                <c:pt idx="28">
                  <c:v>40109</c:v>
                </c:pt>
                <c:pt idx="29">
                  <c:v>40116</c:v>
                </c:pt>
                <c:pt idx="30">
                  <c:v>40123</c:v>
                </c:pt>
                <c:pt idx="31">
                  <c:v>40130</c:v>
                </c:pt>
                <c:pt idx="32">
                  <c:v>40137</c:v>
                </c:pt>
                <c:pt idx="33">
                  <c:v>40144</c:v>
                </c:pt>
                <c:pt idx="34">
                  <c:v>40151</c:v>
                </c:pt>
                <c:pt idx="35">
                  <c:v>40158</c:v>
                </c:pt>
                <c:pt idx="36">
                  <c:v>40165</c:v>
                </c:pt>
                <c:pt idx="37">
                  <c:v>40175</c:v>
                </c:pt>
                <c:pt idx="38">
                  <c:v>40182</c:v>
                </c:pt>
                <c:pt idx="39">
                  <c:v>40186</c:v>
                </c:pt>
                <c:pt idx="40">
                  <c:v>40193</c:v>
                </c:pt>
                <c:pt idx="41">
                  <c:v>40200</c:v>
                </c:pt>
                <c:pt idx="42">
                  <c:v>40207</c:v>
                </c:pt>
                <c:pt idx="43">
                  <c:v>40214</c:v>
                </c:pt>
                <c:pt idx="44">
                  <c:v>40221</c:v>
                </c:pt>
                <c:pt idx="45">
                  <c:v>40228</c:v>
                </c:pt>
                <c:pt idx="46">
                  <c:v>40235</c:v>
                </c:pt>
                <c:pt idx="47">
                  <c:v>40242</c:v>
                </c:pt>
                <c:pt idx="48">
                  <c:v>40249</c:v>
                </c:pt>
                <c:pt idx="49">
                  <c:v>40256</c:v>
                </c:pt>
                <c:pt idx="50">
                  <c:v>40263</c:v>
                </c:pt>
                <c:pt idx="51">
                  <c:v>40270</c:v>
                </c:pt>
                <c:pt idx="52">
                  <c:v>40277</c:v>
                </c:pt>
                <c:pt idx="53">
                  <c:v>40284</c:v>
                </c:pt>
                <c:pt idx="54">
                  <c:v>40291</c:v>
                </c:pt>
                <c:pt idx="55">
                  <c:v>40298</c:v>
                </c:pt>
                <c:pt idx="56">
                  <c:v>40305</c:v>
                </c:pt>
                <c:pt idx="57">
                  <c:v>40312</c:v>
                </c:pt>
                <c:pt idx="58">
                  <c:v>40319</c:v>
                </c:pt>
                <c:pt idx="59">
                  <c:v>40326</c:v>
                </c:pt>
                <c:pt idx="60">
                  <c:v>40333</c:v>
                </c:pt>
                <c:pt idx="61">
                  <c:v>40340</c:v>
                </c:pt>
                <c:pt idx="62">
                  <c:v>40347</c:v>
                </c:pt>
                <c:pt idx="63">
                  <c:v>40354</c:v>
                </c:pt>
                <c:pt idx="64">
                  <c:v>40361</c:v>
                </c:pt>
                <c:pt idx="65">
                  <c:v>40368</c:v>
                </c:pt>
                <c:pt idx="66">
                  <c:v>40375</c:v>
                </c:pt>
                <c:pt idx="67">
                  <c:v>40382</c:v>
                </c:pt>
                <c:pt idx="68">
                  <c:v>40389</c:v>
                </c:pt>
                <c:pt idx="69">
                  <c:v>40396</c:v>
                </c:pt>
                <c:pt idx="70">
                  <c:v>40403</c:v>
                </c:pt>
                <c:pt idx="71">
                  <c:v>40410</c:v>
                </c:pt>
                <c:pt idx="72">
                  <c:v>40417</c:v>
                </c:pt>
                <c:pt idx="73">
                  <c:v>40424</c:v>
                </c:pt>
                <c:pt idx="74">
                  <c:v>40431</c:v>
                </c:pt>
                <c:pt idx="75">
                  <c:v>40438</c:v>
                </c:pt>
                <c:pt idx="76">
                  <c:v>40445</c:v>
                </c:pt>
                <c:pt idx="77">
                  <c:v>40452</c:v>
                </c:pt>
                <c:pt idx="78">
                  <c:v>40459</c:v>
                </c:pt>
                <c:pt idx="79">
                  <c:v>40466</c:v>
                </c:pt>
                <c:pt idx="80">
                  <c:v>40473</c:v>
                </c:pt>
                <c:pt idx="81">
                  <c:v>40480</c:v>
                </c:pt>
                <c:pt idx="82">
                  <c:v>40487</c:v>
                </c:pt>
                <c:pt idx="83">
                  <c:v>40494</c:v>
                </c:pt>
                <c:pt idx="84">
                  <c:v>40501</c:v>
                </c:pt>
                <c:pt idx="85">
                  <c:v>40508</c:v>
                </c:pt>
                <c:pt idx="86">
                  <c:v>40515</c:v>
                </c:pt>
                <c:pt idx="87">
                  <c:v>40522</c:v>
                </c:pt>
                <c:pt idx="88">
                  <c:v>40529</c:v>
                </c:pt>
                <c:pt idx="89">
                  <c:v>40535</c:v>
                </c:pt>
                <c:pt idx="90">
                  <c:v>40543</c:v>
                </c:pt>
                <c:pt idx="91">
                  <c:v>40550</c:v>
                </c:pt>
                <c:pt idx="92">
                  <c:v>40557</c:v>
                </c:pt>
                <c:pt idx="93">
                  <c:v>40564</c:v>
                </c:pt>
                <c:pt idx="94">
                  <c:v>40571</c:v>
                </c:pt>
                <c:pt idx="95">
                  <c:v>40578</c:v>
                </c:pt>
                <c:pt idx="96">
                  <c:v>40585</c:v>
                </c:pt>
                <c:pt idx="97">
                  <c:v>40592</c:v>
                </c:pt>
                <c:pt idx="98">
                  <c:v>40599</c:v>
                </c:pt>
                <c:pt idx="99">
                  <c:v>40606</c:v>
                </c:pt>
                <c:pt idx="100">
                  <c:v>40613</c:v>
                </c:pt>
                <c:pt idx="101">
                  <c:v>40620</c:v>
                </c:pt>
                <c:pt idx="102">
                  <c:v>40627</c:v>
                </c:pt>
                <c:pt idx="103">
                  <c:v>40634</c:v>
                </c:pt>
                <c:pt idx="104">
                  <c:v>40641</c:v>
                </c:pt>
                <c:pt idx="105">
                  <c:v>40648</c:v>
                </c:pt>
                <c:pt idx="106">
                  <c:v>40655</c:v>
                </c:pt>
                <c:pt idx="107">
                  <c:v>40662</c:v>
                </c:pt>
                <c:pt idx="108">
                  <c:v>40669</c:v>
                </c:pt>
                <c:pt idx="109">
                  <c:v>40676</c:v>
                </c:pt>
                <c:pt idx="110">
                  <c:v>40683</c:v>
                </c:pt>
                <c:pt idx="111">
                  <c:v>40690</c:v>
                </c:pt>
                <c:pt idx="112">
                  <c:v>40697</c:v>
                </c:pt>
                <c:pt idx="113">
                  <c:v>40704</c:v>
                </c:pt>
                <c:pt idx="114">
                  <c:v>40711</c:v>
                </c:pt>
                <c:pt idx="115">
                  <c:v>40718</c:v>
                </c:pt>
                <c:pt idx="116">
                  <c:v>40725</c:v>
                </c:pt>
                <c:pt idx="117">
                  <c:v>40732</c:v>
                </c:pt>
                <c:pt idx="118">
                  <c:v>40739</c:v>
                </c:pt>
              </c:numCache>
            </c:numRef>
          </c:cat>
          <c:val>
            <c:numRef>
              <c:f>Sheet1!$B$2:$B$120</c:f>
              <c:numCache>
                <c:formatCode>General</c:formatCode>
                <c:ptCount val="119"/>
                <c:pt idx="0">
                  <c:v>177.16</c:v>
                </c:pt>
                <c:pt idx="1">
                  <c:v>169.38000000000034</c:v>
                </c:pt>
                <c:pt idx="2">
                  <c:v>170.07</c:v>
                </c:pt>
                <c:pt idx="3">
                  <c:v>183.36</c:v>
                </c:pt>
                <c:pt idx="4">
                  <c:v>185.02</c:v>
                </c:pt>
                <c:pt idx="5">
                  <c:v>183.95000000000007</c:v>
                </c:pt>
                <c:pt idx="6">
                  <c:v>188.5</c:v>
                </c:pt>
                <c:pt idx="7">
                  <c:v>191.82000000000033</c:v>
                </c:pt>
                <c:pt idx="8">
                  <c:v>194.58</c:v>
                </c:pt>
                <c:pt idx="9">
                  <c:v>190.34</c:v>
                </c:pt>
                <c:pt idx="10">
                  <c:v>179</c:v>
                </c:pt>
                <c:pt idx="11">
                  <c:v>175.68</c:v>
                </c:pt>
                <c:pt idx="12">
                  <c:v>160.13</c:v>
                </c:pt>
                <c:pt idx="13">
                  <c:v>159.13999999999999</c:v>
                </c:pt>
                <c:pt idx="14">
                  <c:v>159.54</c:v>
                </c:pt>
                <c:pt idx="15">
                  <c:v>155.20999999999998</c:v>
                </c:pt>
                <c:pt idx="16">
                  <c:v>164.75</c:v>
                </c:pt>
                <c:pt idx="17">
                  <c:v>158.26</c:v>
                </c:pt>
                <c:pt idx="18">
                  <c:v>159.13999999999999</c:v>
                </c:pt>
                <c:pt idx="19">
                  <c:v>160.91999999999999</c:v>
                </c:pt>
                <c:pt idx="20">
                  <c:v>160.22999999999999</c:v>
                </c:pt>
                <c:pt idx="21">
                  <c:v>152.06</c:v>
                </c:pt>
                <c:pt idx="22">
                  <c:v>157.76999999999998</c:v>
                </c:pt>
                <c:pt idx="23">
                  <c:v>157.86000000000001</c:v>
                </c:pt>
                <c:pt idx="24">
                  <c:v>164.56</c:v>
                </c:pt>
                <c:pt idx="25">
                  <c:v>163.18</c:v>
                </c:pt>
                <c:pt idx="26">
                  <c:v>178</c:v>
                </c:pt>
                <c:pt idx="27">
                  <c:v>177.55</c:v>
                </c:pt>
                <c:pt idx="28">
                  <c:v>187.29</c:v>
                </c:pt>
                <c:pt idx="29">
                  <c:v>175.19</c:v>
                </c:pt>
                <c:pt idx="30">
                  <c:v>175.19</c:v>
                </c:pt>
                <c:pt idx="31">
                  <c:v>184.44</c:v>
                </c:pt>
                <c:pt idx="32">
                  <c:v>184.23999999999998</c:v>
                </c:pt>
                <c:pt idx="33">
                  <c:v>186.7</c:v>
                </c:pt>
                <c:pt idx="34">
                  <c:v>179.6</c:v>
                </c:pt>
                <c:pt idx="35">
                  <c:v>179.70999999999998</c:v>
                </c:pt>
                <c:pt idx="36">
                  <c:v>180.6</c:v>
                </c:pt>
                <c:pt idx="37">
                  <c:v>184</c:v>
                </c:pt>
                <c:pt idx="38">
                  <c:v>185</c:v>
                </c:pt>
                <c:pt idx="39">
                  <c:v>196.45000000000007</c:v>
                </c:pt>
                <c:pt idx="40">
                  <c:v>175</c:v>
                </c:pt>
                <c:pt idx="41">
                  <c:v>172.33</c:v>
                </c:pt>
                <c:pt idx="42">
                  <c:v>169.08</c:v>
                </c:pt>
                <c:pt idx="43">
                  <c:v>166.72</c:v>
                </c:pt>
                <c:pt idx="44">
                  <c:v>167.9</c:v>
                </c:pt>
                <c:pt idx="45">
                  <c:v>167.31</c:v>
                </c:pt>
                <c:pt idx="46">
                  <c:v>170.86</c:v>
                </c:pt>
                <c:pt idx="47">
                  <c:v>165.5</c:v>
                </c:pt>
                <c:pt idx="48">
                  <c:v>163.08000000000001</c:v>
                </c:pt>
                <c:pt idx="49">
                  <c:v>167.12</c:v>
                </c:pt>
                <c:pt idx="50">
                  <c:v>160.33000000000001</c:v>
                </c:pt>
                <c:pt idx="51">
                  <c:v>157.66999999999999</c:v>
                </c:pt>
                <c:pt idx="52">
                  <c:v>157.37</c:v>
                </c:pt>
                <c:pt idx="53">
                  <c:v>166.53</c:v>
                </c:pt>
                <c:pt idx="54">
                  <c:v>162.59</c:v>
                </c:pt>
                <c:pt idx="55">
                  <c:v>170.56</c:v>
                </c:pt>
                <c:pt idx="56">
                  <c:v>172.04</c:v>
                </c:pt>
                <c:pt idx="57">
                  <c:v>168.89000000000001</c:v>
                </c:pt>
                <c:pt idx="58">
                  <c:v>169</c:v>
                </c:pt>
                <c:pt idx="59">
                  <c:v>163.76999999999998</c:v>
                </c:pt>
                <c:pt idx="60">
                  <c:v>156.29</c:v>
                </c:pt>
                <c:pt idx="61">
                  <c:v>155.69999999999999</c:v>
                </c:pt>
                <c:pt idx="62">
                  <c:v>164.85000000000034</c:v>
                </c:pt>
                <c:pt idx="63">
                  <c:v>157.26999999999998</c:v>
                </c:pt>
                <c:pt idx="64">
                  <c:v>168.69</c:v>
                </c:pt>
                <c:pt idx="65">
                  <c:v>175.38000000000034</c:v>
                </c:pt>
                <c:pt idx="66">
                  <c:v>179.03</c:v>
                </c:pt>
                <c:pt idx="67">
                  <c:v>177.65</c:v>
                </c:pt>
                <c:pt idx="68">
                  <c:v>186.10999999999999</c:v>
                </c:pt>
                <c:pt idx="69">
                  <c:v>192.51</c:v>
                </c:pt>
                <c:pt idx="70">
                  <c:v>203.63</c:v>
                </c:pt>
                <c:pt idx="71">
                  <c:v>207.17</c:v>
                </c:pt>
                <c:pt idx="72">
                  <c:v>209.83</c:v>
                </c:pt>
                <c:pt idx="73">
                  <c:v>224.2</c:v>
                </c:pt>
                <c:pt idx="74">
                  <c:v>228.43</c:v>
                </c:pt>
                <c:pt idx="75">
                  <c:v>239.45000000000007</c:v>
                </c:pt>
                <c:pt idx="76">
                  <c:v>242.8</c:v>
                </c:pt>
                <c:pt idx="77">
                  <c:v>218.79</c:v>
                </c:pt>
                <c:pt idx="78">
                  <c:v>244.67</c:v>
                </c:pt>
                <c:pt idx="79">
                  <c:v>257.47000000000003</c:v>
                </c:pt>
                <c:pt idx="80">
                  <c:v>255.1</c:v>
                </c:pt>
                <c:pt idx="81">
                  <c:v>262.97999999999934</c:v>
                </c:pt>
                <c:pt idx="82">
                  <c:v>264.06</c:v>
                </c:pt>
                <c:pt idx="83">
                  <c:v>239.36</c:v>
                </c:pt>
                <c:pt idx="84">
                  <c:v>236.4</c:v>
                </c:pt>
                <c:pt idx="85">
                  <c:v>242</c:v>
                </c:pt>
                <c:pt idx="86">
                  <c:v>248.20999999999998</c:v>
                </c:pt>
                <c:pt idx="87">
                  <c:v>250.08</c:v>
                </c:pt>
                <c:pt idx="88">
                  <c:v>259.63</c:v>
                </c:pt>
                <c:pt idx="89">
                  <c:v>264.5</c:v>
                </c:pt>
                <c:pt idx="90">
                  <c:v>267</c:v>
                </c:pt>
                <c:pt idx="91">
                  <c:v>255</c:v>
                </c:pt>
                <c:pt idx="92">
                  <c:v>273</c:v>
                </c:pt>
                <c:pt idx="93">
                  <c:v>276</c:v>
                </c:pt>
                <c:pt idx="94">
                  <c:v>274</c:v>
                </c:pt>
                <c:pt idx="95">
                  <c:v>288</c:v>
                </c:pt>
                <c:pt idx="96">
                  <c:v>302</c:v>
                </c:pt>
                <c:pt idx="97">
                  <c:v>305.8</c:v>
                </c:pt>
                <c:pt idx="98">
                  <c:v>307</c:v>
                </c:pt>
                <c:pt idx="99">
                  <c:v>309</c:v>
                </c:pt>
                <c:pt idx="100">
                  <c:v>284</c:v>
                </c:pt>
                <c:pt idx="101">
                  <c:v>292.7</c:v>
                </c:pt>
                <c:pt idx="102">
                  <c:v>295.85000000000002</c:v>
                </c:pt>
                <c:pt idx="103">
                  <c:v>314.94</c:v>
                </c:pt>
                <c:pt idx="104">
                  <c:v>327.54000000000002</c:v>
                </c:pt>
                <c:pt idx="105">
                  <c:v>316.91000000000003</c:v>
                </c:pt>
                <c:pt idx="106">
                  <c:v>314.64999999999998</c:v>
                </c:pt>
                <c:pt idx="107">
                  <c:v>322.41999999999933</c:v>
                </c:pt>
                <c:pt idx="108">
                  <c:v>294.57</c:v>
                </c:pt>
                <c:pt idx="109">
                  <c:v>294.10000000000002</c:v>
                </c:pt>
                <c:pt idx="110">
                  <c:v>325.77</c:v>
                </c:pt>
                <c:pt idx="111">
                  <c:v>326.16000000000008</c:v>
                </c:pt>
                <c:pt idx="112">
                  <c:v>324.39</c:v>
                </c:pt>
                <c:pt idx="113">
                  <c:v>337</c:v>
                </c:pt>
                <c:pt idx="114">
                  <c:v>302.05</c:v>
                </c:pt>
                <c:pt idx="115">
                  <c:v>290.14000000000038</c:v>
                </c:pt>
                <c:pt idx="116">
                  <c:v>268.28999999999934</c:v>
                </c:pt>
                <c:pt idx="117">
                  <c:v>292.20999999999964</c:v>
                </c:pt>
                <c:pt idx="118">
                  <c:v>318.58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пшеница SRW/US SRW, US Gulf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Sheet1!$A$2:$A$120</c:f>
              <c:numCache>
                <c:formatCode>dd/mm/yyyy</c:formatCode>
                <c:ptCount val="119"/>
                <c:pt idx="0">
                  <c:v>39913</c:v>
                </c:pt>
                <c:pt idx="1">
                  <c:v>39920</c:v>
                </c:pt>
                <c:pt idx="2">
                  <c:v>39927</c:v>
                </c:pt>
                <c:pt idx="3">
                  <c:v>39934</c:v>
                </c:pt>
                <c:pt idx="4">
                  <c:v>39941</c:v>
                </c:pt>
                <c:pt idx="5">
                  <c:v>39948</c:v>
                </c:pt>
                <c:pt idx="6">
                  <c:v>39955</c:v>
                </c:pt>
                <c:pt idx="7">
                  <c:v>39962</c:v>
                </c:pt>
                <c:pt idx="8">
                  <c:v>39969</c:v>
                </c:pt>
                <c:pt idx="9">
                  <c:v>39976</c:v>
                </c:pt>
                <c:pt idx="10">
                  <c:v>39983</c:v>
                </c:pt>
                <c:pt idx="11">
                  <c:v>39990</c:v>
                </c:pt>
                <c:pt idx="12">
                  <c:v>39997</c:v>
                </c:pt>
                <c:pt idx="13">
                  <c:v>40004</c:v>
                </c:pt>
                <c:pt idx="14">
                  <c:v>40011</c:v>
                </c:pt>
                <c:pt idx="15">
                  <c:v>40018</c:v>
                </c:pt>
                <c:pt idx="16">
                  <c:v>40025</c:v>
                </c:pt>
                <c:pt idx="17">
                  <c:v>40032</c:v>
                </c:pt>
                <c:pt idx="18">
                  <c:v>40039</c:v>
                </c:pt>
                <c:pt idx="19">
                  <c:v>40046</c:v>
                </c:pt>
                <c:pt idx="20">
                  <c:v>40053</c:v>
                </c:pt>
                <c:pt idx="21">
                  <c:v>40060</c:v>
                </c:pt>
                <c:pt idx="22">
                  <c:v>40067</c:v>
                </c:pt>
                <c:pt idx="23">
                  <c:v>40074</c:v>
                </c:pt>
                <c:pt idx="24">
                  <c:v>40081</c:v>
                </c:pt>
                <c:pt idx="25">
                  <c:v>40088</c:v>
                </c:pt>
                <c:pt idx="26">
                  <c:v>40095</c:v>
                </c:pt>
                <c:pt idx="27">
                  <c:v>40102</c:v>
                </c:pt>
                <c:pt idx="28">
                  <c:v>40109</c:v>
                </c:pt>
                <c:pt idx="29">
                  <c:v>40116</c:v>
                </c:pt>
                <c:pt idx="30">
                  <c:v>40123</c:v>
                </c:pt>
                <c:pt idx="31">
                  <c:v>40130</c:v>
                </c:pt>
                <c:pt idx="32">
                  <c:v>40137</c:v>
                </c:pt>
                <c:pt idx="33">
                  <c:v>40144</c:v>
                </c:pt>
                <c:pt idx="34">
                  <c:v>40151</c:v>
                </c:pt>
                <c:pt idx="35">
                  <c:v>40158</c:v>
                </c:pt>
                <c:pt idx="36">
                  <c:v>40165</c:v>
                </c:pt>
                <c:pt idx="37">
                  <c:v>40175</c:v>
                </c:pt>
                <c:pt idx="38">
                  <c:v>40182</c:v>
                </c:pt>
                <c:pt idx="39">
                  <c:v>40186</c:v>
                </c:pt>
                <c:pt idx="40">
                  <c:v>40193</c:v>
                </c:pt>
                <c:pt idx="41">
                  <c:v>40200</c:v>
                </c:pt>
                <c:pt idx="42">
                  <c:v>40207</c:v>
                </c:pt>
                <c:pt idx="43">
                  <c:v>40214</c:v>
                </c:pt>
                <c:pt idx="44">
                  <c:v>40221</c:v>
                </c:pt>
                <c:pt idx="45">
                  <c:v>40228</c:v>
                </c:pt>
                <c:pt idx="46">
                  <c:v>40235</c:v>
                </c:pt>
                <c:pt idx="47">
                  <c:v>40242</c:v>
                </c:pt>
                <c:pt idx="48">
                  <c:v>40249</c:v>
                </c:pt>
                <c:pt idx="49">
                  <c:v>40256</c:v>
                </c:pt>
                <c:pt idx="50">
                  <c:v>40263</c:v>
                </c:pt>
                <c:pt idx="51">
                  <c:v>40270</c:v>
                </c:pt>
                <c:pt idx="52">
                  <c:v>40277</c:v>
                </c:pt>
                <c:pt idx="53">
                  <c:v>40284</c:v>
                </c:pt>
                <c:pt idx="54">
                  <c:v>40291</c:v>
                </c:pt>
                <c:pt idx="55">
                  <c:v>40298</c:v>
                </c:pt>
                <c:pt idx="56">
                  <c:v>40305</c:v>
                </c:pt>
                <c:pt idx="57">
                  <c:v>40312</c:v>
                </c:pt>
                <c:pt idx="58">
                  <c:v>40319</c:v>
                </c:pt>
                <c:pt idx="59">
                  <c:v>40326</c:v>
                </c:pt>
                <c:pt idx="60">
                  <c:v>40333</c:v>
                </c:pt>
                <c:pt idx="61">
                  <c:v>40340</c:v>
                </c:pt>
                <c:pt idx="62">
                  <c:v>40347</c:v>
                </c:pt>
                <c:pt idx="63">
                  <c:v>40354</c:v>
                </c:pt>
                <c:pt idx="64">
                  <c:v>40361</c:v>
                </c:pt>
                <c:pt idx="65">
                  <c:v>40368</c:v>
                </c:pt>
                <c:pt idx="66">
                  <c:v>40375</c:v>
                </c:pt>
                <c:pt idx="67">
                  <c:v>40382</c:v>
                </c:pt>
                <c:pt idx="68">
                  <c:v>40389</c:v>
                </c:pt>
                <c:pt idx="69">
                  <c:v>40396</c:v>
                </c:pt>
                <c:pt idx="70">
                  <c:v>40403</c:v>
                </c:pt>
                <c:pt idx="71">
                  <c:v>40410</c:v>
                </c:pt>
                <c:pt idx="72">
                  <c:v>40417</c:v>
                </c:pt>
                <c:pt idx="73">
                  <c:v>40424</c:v>
                </c:pt>
                <c:pt idx="74">
                  <c:v>40431</c:v>
                </c:pt>
                <c:pt idx="75">
                  <c:v>40438</c:v>
                </c:pt>
                <c:pt idx="76">
                  <c:v>40445</c:v>
                </c:pt>
                <c:pt idx="77">
                  <c:v>40452</c:v>
                </c:pt>
                <c:pt idx="78">
                  <c:v>40459</c:v>
                </c:pt>
                <c:pt idx="79">
                  <c:v>40466</c:v>
                </c:pt>
                <c:pt idx="80">
                  <c:v>40473</c:v>
                </c:pt>
                <c:pt idx="81">
                  <c:v>40480</c:v>
                </c:pt>
                <c:pt idx="82">
                  <c:v>40487</c:v>
                </c:pt>
                <c:pt idx="83">
                  <c:v>40494</c:v>
                </c:pt>
                <c:pt idx="84">
                  <c:v>40501</c:v>
                </c:pt>
                <c:pt idx="85">
                  <c:v>40508</c:v>
                </c:pt>
                <c:pt idx="86">
                  <c:v>40515</c:v>
                </c:pt>
                <c:pt idx="87">
                  <c:v>40522</c:v>
                </c:pt>
                <c:pt idx="88">
                  <c:v>40529</c:v>
                </c:pt>
                <c:pt idx="89">
                  <c:v>40535</c:v>
                </c:pt>
                <c:pt idx="90">
                  <c:v>40543</c:v>
                </c:pt>
                <c:pt idx="91">
                  <c:v>40550</c:v>
                </c:pt>
                <c:pt idx="92">
                  <c:v>40557</c:v>
                </c:pt>
                <c:pt idx="93">
                  <c:v>40564</c:v>
                </c:pt>
                <c:pt idx="94">
                  <c:v>40571</c:v>
                </c:pt>
                <c:pt idx="95">
                  <c:v>40578</c:v>
                </c:pt>
                <c:pt idx="96">
                  <c:v>40585</c:v>
                </c:pt>
                <c:pt idx="97">
                  <c:v>40592</c:v>
                </c:pt>
                <c:pt idx="98">
                  <c:v>40599</c:v>
                </c:pt>
                <c:pt idx="99">
                  <c:v>40606</c:v>
                </c:pt>
                <c:pt idx="100">
                  <c:v>40613</c:v>
                </c:pt>
                <c:pt idx="101">
                  <c:v>40620</c:v>
                </c:pt>
                <c:pt idx="102">
                  <c:v>40627</c:v>
                </c:pt>
                <c:pt idx="103">
                  <c:v>40634</c:v>
                </c:pt>
                <c:pt idx="104">
                  <c:v>40641</c:v>
                </c:pt>
                <c:pt idx="105">
                  <c:v>40648</c:v>
                </c:pt>
                <c:pt idx="106">
                  <c:v>40655</c:v>
                </c:pt>
                <c:pt idx="107">
                  <c:v>40662</c:v>
                </c:pt>
                <c:pt idx="108">
                  <c:v>40669</c:v>
                </c:pt>
                <c:pt idx="109">
                  <c:v>40676</c:v>
                </c:pt>
                <c:pt idx="110">
                  <c:v>40683</c:v>
                </c:pt>
                <c:pt idx="111">
                  <c:v>40690</c:v>
                </c:pt>
                <c:pt idx="112">
                  <c:v>40697</c:v>
                </c:pt>
                <c:pt idx="113">
                  <c:v>40704</c:v>
                </c:pt>
                <c:pt idx="114">
                  <c:v>40711</c:v>
                </c:pt>
                <c:pt idx="115">
                  <c:v>40718</c:v>
                </c:pt>
                <c:pt idx="116">
                  <c:v>40725</c:v>
                </c:pt>
                <c:pt idx="117">
                  <c:v>40732</c:v>
                </c:pt>
                <c:pt idx="118">
                  <c:v>40739</c:v>
                </c:pt>
              </c:numCache>
            </c:numRef>
          </c:cat>
          <c:val>
            <c:numRef>
              <c:f>Sheet1!$C$2:$C$120</c:f>
              <c:numCache>
                <c:formatCode>#,##0</c:formatCode>
                <c:ptCount val="119"/>
                <c:pt idx="0">
                  <c:v>188</c:v>
                </c:pt>
                <c:pt idx="1">
                  <c:v>192</c:v>
                </c:pt>
                <c:pt idx="2">
                  <c:v>192</c:v>
                </c:pt>
                <c:pt idx="3">
                  <c:v>204</c:v>
                </c:pt>
                <c:pt idx="4">
                  <c:v>206</c:v>
                </c:pt>
                <c:pt idx="5">
                  <c:v>205</c:v>
                </c:pt>
                <c:pt idx="6">
                  <c:v>218</c:v>
                </c:pt>
                <c:pt idx="7">
                  <c:v>227</c:v>
                </c:pt>
                <c:pt idx="8">
                  <c:v>220</c:v>
                </c:pt>
                <c:pt idx="9">
                  <c:v>205</c:v>
                </c:pt>
                <c:pt idx="10">
                  <c:v>206</c:v>
                </c:pt>
                <c:pt idx="11">
                  <c:v>204</c:v>
                </c:pt>
                <c:pt idx="12">
                  <c:v>189</c:v>
                </c:pt>
                <c:pt idx="13">
                  <c:v>183</c:v>
                </c:pt>
                <c:pt idx="14">
                  <c:v>192</c:v>
                </c:pt>
                <c:pt idx="15">
                  <c:v>182</c:v>
                </c:pt>
                <c:pt idx="16">
                  <c:v>185</c:v>
                </c:pt>
                <c:pt idx="17">
                  <c:v>171</c:v>
                </c:pt>
                <c:pt idx="18">
                  <c:v>170</c:v>
                </c:pt>
                <c:pt idx="19">
                  <c:v>162</c:v>
                </c:pt>
                <c:pt idx="20">
                  <c:v>173</c:v>
                </c:pt>
                <c:pt idx="21">
                  <c:v>170</c:v>
                </c:pt>
                <c:pt idx="22">
                  <c:v>168</c:v>
                </c:pt>
                <c:pt idx="23">
                  <c:v>168</c:v>
                </c:pt>
                <c:pt idx="24">
                  <c:v>163</c:v>
                </c:pt>
                <c:pt idx="25">
                  <c:v>162</c:v>
                </c:pt>
                <c:pt idx="26">
                  <c:v>170</c:v>
                </c:pt>
                <c:pt idx="27">
                  <c:v>187</c:v>
                </c:pt>
                <c:pt idx="28">
                  <c:v>201</c:v>
                </c:pt>
                <c:pt idx="29">
                  <c:v>189</c:v>
                </c:pt>
                <c:pt idx="30">
                  <c:v>194</c:v>
                </c:pt>
                <c:pt idx="31">
                  <c:v>216</c:v>
                </c:pt>
                <c:pt idx="32">
                  <c:v>222</c:v>
                </c:pt>
                <c:pt idx="33">
                  <c:v>220</c:v>
                </c:pt>
                <c:pt idx="34">
                  <c:v>214</c:v>
                </c:pt>
                <c:pt idx="35">
                  <c:v>212</c:v>
                </c:pt>
                <c:pt idx="36">
                  <c:v>211</c:v>
                </c:pt>
                <c:pt idx="37">
                  <c:v>215</c:v>
                </c:pt>
                <c:pt idx="38">
                  <c:v>220</c:v>
                </c:pt>
                <c:pt idx="39">
                  <c:v>224</c:v>
                </c:pt>
                <c:pt idx="40">
                  <c:v>200</c:v>
                </c:pt>
                <c:pt idx="41">
                  <c:v>196</c:v>
                </c:pt>
                <c:pt idx="42">
                  <c:v>189</c:v>
                </c:pt>
                <c:pt idx="43">
                  <c:v>190</c:v>
                </c:pt>
                <c:pt idx="44">
                  <c:v>193</c:v>
                </c:pt>
                <c:pt idx="45">
                  <c:v>198</c:v>
                </c:pt>
                <c:pt idx="46">
                  <c:v>206</c:v>
                </c:pt>
                <c:pt idx="47">
                  <c:v>199</c:v>
                </c:pt>
                <c:pt idx="48">
                  <c:v>194</c:v>
                </c:pt>
                <c:pt idx="49">
                  <c:v>198</c:v>
                </c:pt>
                <c:pt idx="50">
                  <c:v>191</c:v>
                </c:pt>
                <c:pt idx="51">
                  <c:v>184</c:v>
                </c:pt>
                <c:pt idx="52">
                  <c:v>190</c:v>
                </c:pt>
                <c:pt idx="53">
                  <c:v>199</c:v>
                </c:pt>
                <c:pt idx="54">
                  <c:v>200</c:v>
                </c:pt>
                <c:pt idx="55">
                  <c:v>195</c:v>
                </c:pt>
                <c:pt idx="56">
                  <c:v>199</c:v>
                </c:pt>
                <c:pt idx="57">
                  <c:v>190</c:v>
                </c:pt>
                <c:pt idx="58">
                  <c:v>194</c:v>
                </c:pt>
                <c:pt idx="59">
                  <c:v>192</c:v>
                </c:pt>
                <c:pt idx="60">
                  <c:v>182</c:v>
                </c:pt>
                <c:pt idx="61">
                  <c:v>182</c:v>
                </c:pt>
                <c:pt idx="62">
                  <c:v>194</c:v>
                </c:pt>
                <c:pt idx="63">
                  <c:v>192</c:v>
                </c:pt>
                <c:pt idx="64">
                  <c:v>203</c:v>
                </c:pt>
                <c:pt idx="65">
                  <c:v>216</c:v>
                </c:pt>
                <c:pt idx="66">
                  <c:v>234</c:v>
                </c:pt>
                <c:pt idx="67">
                  <c:v>237</c:v>
                </c:pt>
                <c:pt idx="68">
                  <c:v>260</c:v>
                </c:pt>
                <c:pt idx="69">
                  <c:v>281</c:v>
                </c:pt>
                <c:pt idx="70">
                  <c:v>278</c:v>
                </c:pt>
                <c:pt idx="71">
                  <c:v>272</c:v>
                </c:pt>
                <c:pt idx="72">
                  <c:v>273</c:v>
                </c:pt>
                <c:pt idx="73">
                  <c:v>291</c:v>
                </c:pt>
                <c:pt idx="74">
                  <c:v>287</c:v>
                </c:pt>
                <c:pt idx="75">
                  <c:v>303</c:v>
                </c:pt>
                <c:pt idx="76">
                  <c:v>296</c:v>
                </c:pt>
                <c:pt idx="77">
                  <c:v>272</c:v>
                </c:pt>
                <c:pt idx="78">
                  <c:v>296</c:v>
                </c:pt>
                <c:pt idx="79">
                  <c:v>288</c:v>
                </c:pt>
                <c:pt idx="80">
                  <c:v>276</c:v>
                </c:pt>
                <c:pt idx="81">
                  <c:v>297</c:v>
                </c:pt>
                <c:pt idx="82">
                  <c:v>303</c:v>
                </c:pt>
                <c:pt idx="83">
                  <c:v>286</c:v>
                </c:pt>
                <c:pt idx="84">
                  <c:v>281</c:v>
                </c:pt>
                <c:pt idx="85">
                  <c:v>282</c:v>
                </c:pt>
                <c:pt idx="86">
                  <c:v>317</c:v>
                </c:pt>
                <c:pt idx="87">
                  <c:v>318</c:v>
                </c:pt>
                <c:pt idx="88">
                  <c:v>307</c:v>
                </c:pt>
                <c:pt idx="89">
                  <c:v>318</c:v>
                </c:pt>
                <c:pt idx="90">
                  <c:v>316</c:v>
                </c:pt>
                <c:pt idx="91">
                  <c:v>316</c:v>
                </c:pt>
                <c:pt idx="92">
                  <c:v>315</c:v>
                </c:pt>
                <c:pt idx="93">
                  <c:v>334</c:v>
                </c:pt>
                <c:pt idx="94">
                  <c:v>335</c:v>
                </c:pt>
                <c:pt idx="95">
                  <c:v>350</c:v>
                </c:pt>
                <c:pt idx="96">
                  <c:v>355</c:v>
                </c:pt>
                <c:pt idx="97">
                  <c:v>339</c:v>
                </c:pt>
                <c:pt idx="98">
                  <c:v>322</c:v>
                </c:pt>
                <c:pt idx="99">
                  <c:v>331</c:v>
                </c:pt>
                <c:pt idx="100">
                  <c:v>296</c:v>
                </c:pt>
                <c:pt idx="101">
                  <c:v>302</c:v>
                </c:pt>
                <c:pt idx="102">
                  <c:v>310</c:v>
                </c:pt>
                <c:pt idx="103">
                  <c:v>321</c:v>
                </c:pt>
                <c:pt idx="104">
                  <c:v>329</c:v>
                </c:pt>
                <c:pt idx="105">
                  <c:v>310</c:v>
                </c:pt>
                <c:pt idx="106">
                  <c:v>329</c:v>
                </c:pt>
                <c:pt idx="107">
                  <c:v>314</c:v>
                </c:pt>
                <c:pt idx="108">
                  <c:v>303</c:v>
                </c:pt>
                <c:pt idx="109">
                  <c:v>296</c:v>
                </c:pt>
                <c:pt idx="110">
                  <c:v>326</c:v>
                </c:pt>
                <c:pt idx="111">
                  <c:v>338</c:v>
                </c:pt>
                <c:pt idx="112">
                  <c:v>321</c:v>
                </c:pt>
                <c:pt idx="113">
                  <c:v>303</c:v>
                </c:pt>
                <c:pt idx="114">
                  <c:v>282</c:v>
                </c:pt>
                <c:pt idx="115">
                  <c:v>265</c:v>
                </c:pt>
                <c:pt idx="116">
                  <c:v>246</c:v>
                </c:pt>
                <c:pt idx="117">
                  <c:v>268</c:v>
                </c:pt>
                <c:pt idx="118">
                  <c:v>285</c:v>
                </c:pt>
              </c:numCache>
            </c:numRef>
          </c:val>
        </c:ser>
        <c:marker val="1"/>
        <c:axId val="145291136"/>
        <c:axId val="145292672"/>
      </c:lineChart>
      <c:dateAx>
        <c:axId val="145291136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 sz="9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5292672"/>
        <c:crosses val="autoZero"/>
        <c:auto val="1"/>
        <c:lblOffset val="100"/>
        <c:baseTimeUnit val="days"/>
        <c:majorUnit val="35"/>
        <c:majorTimeUnit val="days"/>
        <c:minorUnit val="35"/>
        <c:minorTimeUnit val="days"/>
      </c:dateAx>
      <c:valAx>
        <c:axId val="145292672"/>
        <c:scaling>
          <c:orientation val="minMax"/>
          <c:min val="125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52911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4.1030173800135822E-2"/>
          <c:y val="0.94188777423230252"/>
          <c:w val="0.90633391703495458"/>
          <c:h val="5.5952495733951814E-2"/>
        </c:manualLayout>
      </c:layout>
      <c:spPr>
        <a:solidFill>
          <a:schemeClr val="bg2">
            <a:alpha val="80000"/>
          </a:schemeClr>
        </a:solidFill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Мировой баланс </a:t>
            </a:r>
            <a:r>
              <a:rPr lang="ru-RU" sz="1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ячменя </a:t>
            </a: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(US</a:t>
            </a:r>
            <a:r>
              <a: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), млн. тонн и </a:t>
            </a:r>
            <a:r>
              <a:rPr lang="ru-RU" sz="1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%%</a:t>
            </a:r>
          </a:p>
        </c:rich>
      </c:tx>
      <c:layout>
        <c:manualLayout>
          <c:xMode val="edge"/>
          <c:yMode val="edge"/>
          <c:x val="0.19781112475106091"/>
          <c:y val="0"/>
        </c:manualLayout>
      </c:layout>
      <c:overlay val="1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5.5649241146711804E-2"/>
          <c:y val="7.2848462652527923E-2"/>
          <c:w val="0.88026981450253095"/>
          <c:h val="0.7380186778978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9"/>
              <c:layout>
                <c:manualLayout>
                  <c:x val="-1.1660779656255157E-2"/>
                  <c:y val="2.4709741604849202E-2"/>
                </c:manualLayout>
              </c:layout>
              <c:showVal val="1"/>
            </c:dLbl>
            <c:dLbl>
              <c:idx val="10"/>
              <c:layout>
                <c:manualLayout>
                  <c:x val="-2.9151949140636202E-3"/>
                  <c:y val="3.0887177006061826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1.4575974570319699E-3"/>
                  <c:y val="1.2354870802424539E-2"/>
                </c:manualLayout>
              </c:layout>
              <c:dLblPos val="out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133.1</c:v>
                </c:pt>
                <c:pt idx="1">
                  <c:v>143.5</c:v>
                </c:pt>
                <c:pt idx="2">
                  <c:v>134.4</c:v>
                </c:pt>
                <c:pt idx="3">
                  <c:v>142.19999999999999</c:v>
                </c:pt>
                <c:pt idx="4">
                  <c:v>152.30000000000001</c:v>
                </c:pt>
                <c:pt idx="5">
                  <c:v>136.19999999999999</c:v>
                </c:pt>
                <c:pt idx="6">
                  <c:v>136.6</c:v>
                </c:pt>
                <c:pt idx="7">
                  <c:v>133</c:v>
                </c:pt>
                <c:pt idx="8" formatCode="0.00">
                  <c:v>155.19999999999999</c:v>
                </c:pt>
                <c:pt idx="9" formatCode="0.00">
                  <c:v>150.4</c:v>
                </c:pt>
                <c:pt idx="10" formatCode="0.00">
                  <c:v>124.1</c:v>
                </c:pt>
                <c:pt idx="11" formatCode="0.00">
                  <c:v>131.65300000000002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9"/>
              <c:layout>
                <c:manualLayout>
                  <c:x val="1.2009684874316079E-2"/>
                  <c:y val="2.7304426610770382E-2"/>
                </c:manualLayout>
              </c:layout>
              <c:showVal val="1"/>
            </c:dLbl>
            <c:dLbl>
              <c:idx val="10"/>
              <c:layout>
                <c:manualLayout>
                  <c:x val="1.3118377113286773E-2"/>
                  <c:y val="-2.4709741604849202E-2"/>
                </c:manualLayout>
              </c:layout>
              <c:dLblPos val="inEnd"/>
              <c:showVal val="1"/>
            </c:dLbl>
            <c:dLbl>
              <c:idx val="11"/>
              <c:layout>
                <c:manualLayout>
                  <c:x val="1.3118377113286773E-2"/>
                  <c:y val="-1.4414015936161959E-2"/>
                </c:manualLayout>
              </c:layout>
              <c:dLblPos val="in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134.4</c:v>
                </c:pt>
                <c:pt idx="1">
                  <c:v>136.80000000000001</c:v>
                </c:pt>
                <c:pt idx="2">
                  <c:v>136.19999999999999</c:v>
                </c:pt>
                <c:pt idx="3">
                  <c:v>146.30000000000001</c:v>
                </c:pt>
                <c:pt idx="4">
                  <c:v>142.69999999999999</c:v>
                </c:pt>
                <c:pt idx="5">
                  <c:v>141.1</c:v>
                </c:pt>
                <c:pt idx="6">
                  <c:v>143.4</c:v>
                </c:pt>
                <c:pt idx="7">
                  <c:v>134</c:v>
                </c:pt>
                <c:pt idx="8" formatCode="0.00">
                  <c:v>144.4</c:v>
                </c:pt>
                <c:pt idx="9" formatCode="0.00">
                  <c:v>144.5</c:v>
                </c:pt>
                <c:pt idx="10" formatCode="0.00">
                  <c:v>136.30000000000001</c:v>
                </c:pt>
                <c:pt idx="11" formatCode="0.00">
                  <c:v>133.83800000000028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rgbClr val="3A4517"/>
            </a:solidFill>
          </c:spPr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22.6</c:v>
                </c:pt>
                <c:pt idx="1">
                  <c:v>29.3</c:v>
                </c:pt>
                <c:pt idx="2">
                  <c:v>27.5</c:v>
                </c:pt>
                <c:pt idx="3">
                  <c:v>23.4</c:v>
                </c:pt>
                <c:pt idx="4">
                  <c:v>33</c:v>
                </c:pt>
                <c:pt idx="5">
                  <c:v>28.1</c:v>
                </c:pt>
                <c:pt idx="6">
                  <c:v>21.4</c:v>
                </c:pt>
                <c:pt idx="7">
                  <c:v>20.399999999999999</c:v>
                </c:pt>
                <c:pt idx="8" formatCode="0.00">
                  <c:v>31.2</c:v>
                </c:pt>
                <c:pt idx="9" formatCode="0.00">
                  <c:v>37.100000000000009</c:v>
                </c:pt>
                <c:pt idx="10" formatCode="0.00">
                  <c:v>24.899999999999977</c:v>
                </c:pt>
                <c:pt idx="11" formatCode="0.00">
                  <c:v>22.638000000000005</c:v>
                </c:pt>
              </c:numCache>
            </c:numRef>
          </c:val>
        </c:ser>
        <c:axId val="145612160"/>
        <c:axId val="145618048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Запасы/Потребление</c:v>
                </c:pt>
              </c:strCache>
            </c:strRef>
          </c:tx>
          <c:spPr>
            <a:ln w="50800">
              <a:solidFill>
                <a:schemeClr val="accent6">
                  <a:lumMod val="50000"/>
                </a:schemeClr>
              </a:solidFill>
            </a:ln>
          </c:spPr>
          <c:marker>
            <c:symbol val="circle"/>
            <c:size val="10"/>
            <c:spPr>
              <a:solidFill>
                <a:srgbClr val="FFC000"/>
              </a:solidFill>
            </c:spPr>
          </c:marker>
          <c:dPt>
            <c:idx val="11"/>
            <c:spPr>
              <a:ln w="50800">
                <a:solidFill>
                  <a:schemeClr val="accent6">
                    <a:lumMod val="50000"/>
                  </a:schemeClr>
                </a:solidFill>
                <a:prstDash val="sysDot"/>
              </a:ln>
            </c:spPr>
          </c:dPt>
          <c:dLbls>
            <c:spPr>
              <a:solidFill>
                <a:prstClr val="white">
                  <a:alpha val="67000"/>
                </a:prstClr>
              </a:solidFill>
            </c:spPr>
            <c:dLblPos val="b"/>
            <c:showVal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Sheet1!$E$2:$E$13</c:f>
              <c:numCache>
                <c:formatCode>0.0%</c:formatCode>
                <c:ptCount val="12"/>
                <c:pt idx="0">
                  <c:v>0.16815476190476167</c:v>
                </c:pt>
                <c:pt idx="1">
                  <c:v>0.21418128654970789</c:v>
                </c:pt>
                <c:pt idx="2">
                  <c:v>0.20190895741556544</c:v>
                </c:pt>
                <c:pt idx="3">
                  <c:v>0.15994531784005525</c:v>
                </c:pt>
                <c:pt idx="4">
                  <c:v>0.23125437981779995</c:v>
                </c:pt>
                <c:pt idx="5">
                  <c:v>0.19914953933380583</c:v>
                </c:pt>
                <c:pt idx="6">
                  <c:v>0.14923291492329149</c:v>
                </c:pt>
                <c:pt idx="7">
                  <c:v>0.15223880597014924</c:v>
                </c:pt>
                <c:pt idx="8">
                  <c:v>0.21606648199446044</c:v>
                </c:pt>
                <c:pt idx="9">
                  <c:v>0.25674740484429059</c:v>
                </c:pt>
                <c:pt idx="10">
                  <c:v>0.18268525311812198</c:v>
                </c:pt>
                <c:pt idx="11">
                  <c:v>0.16914478698127591</c:v>
                </c:pt>
              </c:numCache>
            </c:numRef>
          </c:val>
        </c:ser>
        <c:marker val="1"/>
        <c:axId val="145619584"/>
        <c:axId val="148255104"/>
      </c:lineChart>
      <c:catAx>
        <c:axId val="145612160"/>
        <c:scaling>
          <c:orientation val="minMax"/>
        </c:scaling>
        <c:axPos val="b"/>
        <c:majorGridlines/>
        <c:numFmt formatCode="General" sourceLinked="0"/>
        <c:tickLblPos val="nextTo"/>
        <c:txPr>
          <a:bodyPr rot="-1800000" vert="horz"/>
          <a:lstStyle/>
          <a:p>
            <a:pPr>
              <a:defRPr sz="1100"/>
            </a:pPr>
            <a:endParaRPr lang="ru-RU"/>
          </a:p>
        </c:txPr>
        <c:crossAx val="145618048"/>
        <c:crossesAt val="0"/>
        <c:lblAlgn val="ctr"/>
        <c:lblOffset val="100"/>
        <c:tickLblSkip val="1"/>
        <c:tickMarkSkip val="1"/>
      </c:catAx>
      <c:valAx>
        <c:axId val="145618048"/>
        <c:scaling>
          <c:orientation val="minMax"/>
          <c:max val="160"/>
          <c:min val="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5612160"/>
        <c:crosses val="autoZero"/>
        <c:crossBetween val="between"/>
      </c:valAx>
      <c:catAx>
        <c:axId val="145619584"/>
        <c:scaling>
          <c:orientation val="minMax"/>
        </c:scaling>
        <c:delete val="1"/>
        <c:axPos val="b"/>
        <c:tickLblPos val="none"/>
        <c:crossAx val="148255104"/>
        <c:crosses val="autoZero"/>
        <c:lblAlgn val="ctr"/>
        <c:lblOffset val="100"/>
      </c:catAx>
      <c:valAx>
        <c:axId val="148255104"/>
        <c:scaling>
          <c:orientation val="minMax"/>
          <c:max val="0.30000000000000032"/>
          <c:min val="0.1"/>
        </c:scaling>
        <c:axPos val="r"/>
        <c:numFmt formatCode="0%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5619584"/>
        <c:crosses val="max"/>
        <c:crossBetween val="between"/>
        <c:majorUnit val="0.05"/>
      </c:valAx>
    </c:plotArea>
    <c:legend>
      <c:legendPos val="b"/>
      <c:layout>
        <c:manualLayout>
          <c:xMode val="edge"/>
          <c:yMode val="edge"/>
          <c:x val="2.0236087689714587E-2"/>
          <c:y val="0.92953454892210763"/>
          <c:w val="0.96627318718381161"/>
          <c:h val="5.7307651358397632E-2"/>
        </c:manualLayout>
      </c:layout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ysClr val="window" lastClr="FFFFFF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Динамика цен на </a:t>
            </a:r>
            <a:r>
              <a:rPr lang="ru-RU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пшеницу и ячмень / </a:t>
            </a:r>
            <a:r>
              <a:rPr lang="en-US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Dynamics </a:t>
            </a:r>
            <a:r>
              <a:rPr lang="en-US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of prices for </a:t>
            </a:r>
            <a:r>
              <a:rPr lang="en-US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wheat</a:t>
            </a:r>
            <a:r>
              <a:rPr lang="ru-RU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and barley</a:t>
            </a:r>
            <a:r>
              <a:rPr lang="ru-RU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$/</a:t>
            </a:r>
            <a:r>
              <a:rPr lang="en-US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t FOB</a:t>
            </a:r>
          </a:p>
        </c:rich>
      </c:tx>
      <c:layout>
        <c:manualLayout>
          <c:xMode val="edge"/>
          <c:yMode val="edge"/>
          <c:x val="0.1153613292480174"/>
          <c:y val="0"/>
        </c:manualLayout>
      </c:layout>
      <c:spPr>
        <a:gradFill rotWithShape="1">
          <a:gsLst>
            <a:gs pos="0">
              <a:srgbClr val="A5C249">
                <a:shade val="51000"/>
                <a:satMod val="130000"/>
              </a:srgbClr>
            </a:gs>
            <a:gs pos="80000">
              <a:srgbClr val="A5C249">
                <a:shade val="93000"/>
                <a:satMod val="130000"/>
              </a:srgbClr>
            </a:gs>
            <a:gs pos="100000">
              <a:srgbClr val="A5C249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6.9887702535975538E-2"/>
          <c:y val="7.0082656159897658E-2"/>
          <c:w val="0.87701128886878565"/>
          <c:h val="0.78582306992344753"/>
        </c:manualLayout>
      </c:layou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French Barley - Rouen</c:v>
                </c:pt>
              </c:strCache>
            </c:strRef>
          </c:tx>
          <c:spPr>
            <a:ln w="44450">
              <a:solidFill>
                <a:srgbClr val="A5C249">
                  <a:lumMod val="50000"/>
                </a:srgbClr>
              </a:solidFill>
            </a:ln>
            <a:effectLst/>
          </c:spPr>
          <c:marker>
            <c:symbol val="square"/>
            <c:size val="5"/>
            <c:spPr>
              <a:solidFill>
                <a:srgbClr val="A5C249">
                  <a:lumMod val="75000"/>
                </a:srgbClr>
              </a:solidFill>
              <a:ln>
                <a:solidFill>
                  <a:srgbClr val="A5C249">
                    <a:lumMod val="50000"/>
                  </a:srgbClr>
                </a:solidFill>
              </a:ln>
              <a:effectLst/>
            </c:spPr>
          </c:marker>
          <c:cat>
            <c:numRef>
              <c:f>Sheet1!$A$2:$A$124</c:f>
              <c:numCache>
                <c:formatCode>dd/mm/yyyy</c:formatCode>
                <c:ptCount val="123"/>
                <c:pt idx="0">
                  <c:v>39885</c:v>
                </c:pt>
                <c:pt idx="1">
                  <c:v>39892</c:v>
                </c:pt>
                <c:pt idx="2">
                  <c:v>39899</c:v>
                </c:pt>
                <c:pt idx="3">
                  <c:v>39906</c:v>
                </c:pt>
                <c:pt idx="4">
                  <c:v>39912</c:v>
                </c:pt>
                <c:pt idx="5">
                  <c:v>39920</c:v>
                </c:pt>
                <c:pt idx="6">
                  <c:v>39927</c:v>
                </c:pt>
                <c:pt idx="7">
                  <c:v>39934</c:v>
                </c:pt>
                <c:pt idx="8">
                  <c:v>39941</c:v>
                </c:pt>
                <c:pt idx="9">
                  <c:v>39948</c:v>
                </c:pt>
                <c:pt idx="10">
                  <c:v>39955</c:v>
                </c:pt>
                <c:pt idx="11">
                  <c:v>39962</c:v>
                </c:pt>
                <c:pt idx="12">
                  <c:v>39969</c:v>
                </c:pt>
                <c:pt idx="13">
                  <c:v>39976</c:v>
                </c:pt>
                <c:pt idx="14">
                  <c:v>39983</c:v>
                </c:pt>
                <c:pt idx="15">
                  <c:v>39990</c:v>
                </c:pt>
                <c:pt idx="16">
                  <c:v>39997</c:v>
                </c:pt>
                <c:pt idx="17">
                  <c:v>40004</c:v>
                </c:pt>
                <c:pt idx="18">
                  <c:v>40011</c:v>
                </c:pt>
                <c:pt idx="19">
                  <c:v>40018</c:v>
                </c:pt>
                <c:pt idx="20">
                  <c:v>40025</c:v>
                </c:pt>
                <c:pt idx="21">
                  <c:v>40032</c:v>
                </c:pt>
                <c:pt idx="22">
                  <c:v>40039</c:v>
                </c:pt>
                <c:pt idx="23">
                  <c:v>40046</c:v>
                </c:pt>
                <c:pt idx="24">
                  <c:v>40053</c:v>
                </c:pt>
                <c:pt idx="25">
                  <c:v>40060</c:v>
                </c:pt>
                <c:pt idx="26">
                  <c:v>40067</c:v>
                </c:pt>
                <c:pt idx="27">
                  <c:v>40074</c:v>
                </c:pt>
                <c:pt idx="28">
                  <c:v>40081</c:v>
                </c:pt>
                <c:pt idx="29">
                  <c:v>40088</c:v>
                </c:pt>
                <c:pt idx="30">
                  <c:v>40095</c:v>
                </c:pt>
                <c:pt idx="31">
                  <c:v>40102</c:v>
                </c:pt>
                <c:pt idx="32">
                  <c:v>40109</c:v>
                </c:pt>
                <c:pt idx="33">
                  <c:v>40116</c:v>
                </c:pt>
                <c:pt idx="34">
                  <c:v>40123</c:v>
                </c:pt>
                <c:pt idx="35">
                  <c:v>40130</c:v>
                </c:pt>
                <c:pt idx="36">
                  <c:v>40137</c:v>
                </c:pt>
                <c:pt idx="37">
                  <c:v>40144</c:v>
                </c:pt>
                <c:pt idx="38">
                  <c:v>40151</c:v>
                </c:pt>
                <c:pt idx="39">
                  <c:v>40158</c:v>
                </c:pt>
                <c:pt idx="40">
                  <c:v>40165</c:v>
                </c:pt>
                <c:pt idx="41">
                  <c:v>40175</c:v>
                </c:pt>
                <c:pt idx="42">
                  <c:v>40182</c:v>
                </c:pt>
                <c:pt idx="43">
                  <c:v>40186</c:v>
                </c:pt>
                <c:pt idx="44">
                  <c:v>40193</c:v>
                </c:pt>
                <c:pt idx="45">
                  <c:v>40200</c:v>
                </c:pt>
                <c:pt idx="46">
                  <c:v>40207</c:v>
                </c:pt>
                <c:pt idx="47">
                  <c:v>40214</c:v>
                </c:pt>
                <c:pt idx="48">
                  <c:v>40221</c:v>
                </c:pt>
                <c:pt idx="49">
                  <c:v>40228</c:v>
                </c:pt>
                <c:pt idx="50">
                  <c:v>40235</c:v>
                </c:pt>
                <c:pt idx="51">
                  <c:v>40242</c:v>
                </c:pt>
                <c:pt idx="52">
                  <c:v>40249</c:v>
                </c:pt>
                <c:pt idx="53">
                  <c:v>40228</c:v>
                </c:pt>
                <c:pt idx="54">
                  <c:v>40263</c:v>
                </c:pt>
                <c:pt idx="55">
                  <c:v>40270</c:v>
                </c:pt>
                <c:pt idx="56">
                  <c:v>40277</c:v>
                </c:pt>
                <c:pt idx="57">
                  <c:v>40284</c:v>
                </c:pt>
                <c:pt idx="58">
                  <c:v>40291</c:v>
                </c:pt>
                <c:pt idx="59">
                  <c:v>40298</c:v>
                </c:pt>
                <c:pt idx="60">
                  <c:v>40305</c:v>
                </c:pt>
                <c:pt idx="61">
                  <c:v>40312</c:v>
                </c:pt>
                <c:pt idx="62">
                  <c:v>40319</c:v>
                </c:pt>
                <c:pt idx="63">
                  <c:v>40326</c:v>
                </c:pt>
                <c:pt idx="64">
                  <c:v>40333</c:v>
                </c:pt>
                <c:pt idx="65">
                  <c:v>40340</c:v>
                </c:pt>
                <c:pt idx="66">
                  <c:v>40347</c:v>
                </c:pt>
                <c:pt idx="67">
                  <c:v>40354</c:v>
                </c:pt>
                <c:pt idx="68">
                  <c:v>40361</c:v>
                </c:pt>
                <c:pt idx="69">
                  <c:v>40368</c:v>
                </c:pt>
                <c:pt idx="70">
                  <c:v>40375</c:v>
                </c:pt>
                <c:pt idx="71">
                  <c:v>40382</c:v>
                </c:pt>
                <c:pt idx="72">
                  <c:v>40389</c:v>
                </c:pt>
                <c:pt idx="73">
                  <c:v>40396</c:v>
                </c:pt>
                <c:pt idx="74">
                  <c:v>40403</c:v>
                </c:pt>
                <c:pt idx="75">
                  <c:v>40410</c:v>
                </c:pt>
                <c:pt idx="76">
                  <c:v>40417</c:v>
                </c:pt>
                <c:pt idx="77">
                  <c:v>40424</c:v>
                </c:pt>
                <c:pt idx="78">
                  <c:v>40431</c:v>
                </c:pt>
                <c:pt idx="79">
                  <c:v>40438</c:v>
                </c:pt>
                <c:pt idx="80">
                  <c:v>40445</c:v>
                </c:pt>
                <c:pt idx="81">
                  <c:v>40452</c:v>
                </c:pt>
                <c:pt idx="82">
                  <c:v>40459</c:v>
                </c:pt>
                <c:pt idx="83">
                  <c:v>40466</c:v>
                </c:pt>
                <c:pt idx="84">
                  <c:v>40473</c:v>
                </c:pt>
                <c:pt idx="85">
                  <c:v>40480</c:v>
                </c:pt>
                <c:pt idx="86">
                  <c:v>40487</c:v>
                </c:pt>
                <c:pt idx="87">
                  <c:v>40494</c:v>
                </c:pt>
                <c:pt idx="88">
                  <c:v>40501</c:v>
                </c:pt>
                <c:pt idx="89">
                  <c:v>40508</c:v>
                </c:pt>
                <c:pt idx="90">
                  <c:v>40515</c:v>
                </c:pt>
                <c:pt idx="91">
                  <c:v>40522</c:v>
                </c:pt>
                <c:pt idx="92">
                  <c:v>40529</c:v>
                </c:pt>
                <c:pt idx="93">
                  <c:v>40535</c:v>
                </c:pt>
                <c:pt idx="94">
                  <c:v>40543</c:v>
                </c:pt>
                <c:pt idx="95">
                  <c:v>40550</c:v>
                </c:pt>
                <c:pt idx="96">
                  <c:v>40557</c:v>
                </c:pt>
                <c:pt idx="97">
                  <c:v>40564</c:v>
                </c:pt>
                <c:pt idx="98">
                  <c:v>40571</c:v>
                </c:pt>
                <c:pt idx="99">
                  <c:v>40578</c:v>
                </c:pt>
                <c:pt idx="100">
                  <c:v>40585</c:v>
                </c:pt>
                <c:pt idx="101">
                  <c:v>40592</c:v>
                </c:pt>
                <c:pt idx="102">
                  <c:v>40599</c:v>
                </c:pt>
                <c:pt idx="103">
                  <c:v>40606</c:v>
                </c:pt>
                <c:pt idx="104">
                  <c:v>40613</c:v>
                </c:pt>
                <c:pt idx="105">
                  <c:v>40620</c:v>
                </c:pt>
                <c:pt idx="106">
                  <c:v>40627</c:v>
                </c:pt>
                <c:pt idx="107">
                  <c:v>40634</c:v>
                </c:pt>
                <c:pt idx="108">
                  <c:v>40641</c:v>
                </c:pt>
                <c:pt idx="109">
                  <c:v>40648</c:v>
                </c:pt>
                <c:pt idx="110">
                  <c:v>40654</c:v>
                </c:pt>
                <c:pt idx="111">
                  <c:v>40662</c:v>
                </c:pt>
                <c:pt idx="112">
                  <c:v>40669</c:v>
                </c:pt>
                <c:pt idx="113">
                  <c:v>40676</c:v>
                </c:pt>
                <c:pt idx="114">
                  <c:v>40683</c:v>
                </c:pt>
                <c:pt idx="115">
                  <c:v>40690</c:v>
                </c:pt>
                <c:pt idx="116">
                  <c:v>40697</c:v>
                </c:pt>
                <c:pt idx="117">
                  <c:v>40704</c:v>
                </c:pt>
                <c:pt idx="118">
                  <c:v>40711</c:v>
                </c:pt>
                <c:pt idx="119">
                  <c:v>40718</c:v>
                </c:pt>
                <c:pt idx="120">
                  <c:v>40725</c:v>
                </c:pt>
                <c:pt idx="121">
                  <c:v>40732</c:v>
                </c:pt>
                <c:pt idx="122">
                  <c:v>40739</c:v>
                </c:pt>
              </c:numCache>
            </c:numRef>
          </c:cat>
          <c:val>
            <c:numRef>
              <c:f>Sheet1!$C$2:$C$124</c:f>
              <c:numCache>
                <c:formatCode>0</c:formatCode>
                <c:ptCount val="123"/>
                <c:pt idx="0">
                  <c:v>147</c:v>
                </c:pt>
                <c:pt idx="1">
                  <c:v>152</c:v>
                </c:pt>
                <c:pt idx="2">
                  <c:v>143</c:v>
                </c:pt>
                <c:pt idx="3">
                  <c:v>145</c:v>
                </c:pt>
                <c:pt idx="4">
                  <c:v>147</c:v>
                </c:pt>
                <c:pt idx="5">
                  <c:v>144</c:v>
                </c:pt>
                <c:pt idx="6">
                  <c:v>149</c:v>
                </c:pt>
                <c:pt idx="7">
                  <c:v>153</c:v>
                </c:pt>
                <c:pt idx="8">
                  <c:v>155</c:v>
                </c:pt>
                <c:pt idx="9">
                  <c:v>164</c:v>
                </c:pt>
                <c:pt idx="10">
                  <c:v>170</c:v>
                </c:pt>
                <c:pt idx="11">
                  <c:v>178</c:v>
                </c:pt>
                <c:pt idx="12">
                  <c:v>178</c:v>
                </c:pt>
                <c:pt idx="13">
                  <c:v>168</c:v>
                </c:pt>
                <c:pt idx="14">
                  <c:v>156</c:v>
                </c:pt>
                <c:pt idx="15">
                  <c:v>150</c:v>
                </c:pt>
                <c:pt idx="16">
                  <c:v>147</c:v>
                </c:pt>
                <c:pt idx="17">
                  <c:v>148</c:v>
                </c:pt>
                <c:pt idx="18">
                  <c:v>149</c:v>
                </c:pt>
                <c:pt idx="19">
                  <c:v>151</c:v>
                </c:pt>
                <c:pt idx="20">
                  <c:v>150</c:v>
                </c:pt>
                <c:pt idx="21">
                  <c:v>149</c:v>
                </c:pt>
                <c:pt idx="22">
                  <c:v>148</c:v>
                </c:pt>
                <c:pt idx="23">
                  <c:v>146</c:v>
                </c:pt>
                <c:pt idx="24">
                  <c:v>153</c:v>
                </c:pt>
                <c:pt idx="25">
                  <c:v>150</c:v>
                </c:pt>
                <c:pt idx="26">
                  <c:v>148</c:v>
                </c:pt>
                <c:pt idx="27">
                  <c:v>147</c:v>
                </c:pt>
                <c:pt idx="28">
                  <c:v>148</c:v>
                </c:pt>
                <c:pt idx="29">
                  <c:v>149</c:v>
                </c:pt>
                <c:pt idx="30">
                  <c:v>150</c:v>
                </c:pt>
                <c:pt idx="31">
                  <c:v>151</c:v>
                </c:pt>
                <c:pt idx="32">
                  <c:v>151</c:v>
                </c:pt>
                <c:pt idx="33">
                  <c:v>156</c:v>
                </c:pt>
                <c:pt idx="34">
                  <c:v>159</c:v>
                </c:pt>
                <c:pt idx="35">
                  <c:v>157</c:v>
                </c:pt>
                <c:pt idx="36">
                  <c:v>157</c:v>
                </c:pt>
                <c:pt idx="37">
                  <c:v>159</c:v>
                </c:pt>
                <c:pt idx="38">
                  <c:v>159</c:v>
                </c:pt>
                <c:pt idx="39">
                  <c:v>154</c:v>
                </c:pt>
                <c:pt idx="40">
                  <c:v>151</c:v>
                </c:pt>
                <c:pt idx="41">
                  <c:v>151</c:v>
                </c:pt>
                <c:pt idx="42">
                  <c:v>151</c:v>
                </c:pt>
                <c:pt idx="43">
                  <c:v>151</c:v>
                </c:pt>
                <c:pt idx="44">
                  <c:v>152</c:v>
                </c:pt>
                <c:pt idx="45">
                  <c:v>151</c:v>
                </c:pt>
                <c:pt idx="46">
                  <c:v>147</c:v>
                </c:pt>
                <c:pt idx="47">
                  <c:v>146</c:v>
                </c:pt>
                <c:pt idx="48">
                  <c:v>142</c:v>
                </c:pt>
                <c:pt idx="49">
                  <c:v>140</c:v>
                </c:pt>
                <c:pt idx="50">
                  <c:v>138</c:v>
                </c:pt>
                <c:pt idx="51">
                  <c:v>138</c:v>
                </c:pt>
                <c:pt idx="52">
                  <c:v>138</c:v>
                </c:pt>
                <c:pt idx="53">
                  <c:v>137</c:v>
                </c:pt>
                <c:pt idx="54">
                  <c:v>137</c:v>
                </c:pt>
                <c:pt idx="55">
                  <c:v>139</c:v>
                </c:pt>
                <c:pt idx="56">
                  <c:v>139</c:v>
                </c:pt>
                <c:pt idx="57">
                  <c:v>143</c:v>
                </c:pt>
                <c:pt idx="58">
                  <c:v>147</c:v>
                </c:pt>
                <c:pt idx="59">
                  <c:v>146</c:v>
                </c:pt>
                <c:pt idx="60">
                  <c:v>138</c:v>
                </c:pt>
                <c:pt idx="61">
                  <c:v>136</c:v>
                </c:pt>
                <c:pt idx="62">
                  <c:v>138</c:v>
                </c:pt>
                <c:pt idx="63">
                  <c:v>133</c:v>
                </c:pt>
                <c:pt idx="64">
                  <c:v>130</c:v>
                </c:pt>
                <c:pt idx="65">
                  <c:v>129</c:v>
                </c:pt>
                <c:pt idx="66">
                  <c:v>134</c:v>
                </c:pt>
                <c:pt idx="67">
                  <c:v>130</c:v>
                </c:pt>
                <c:pt idx="68">
                  <c:v>143</c:v>
                </c:pt>
                <c:pt idx="69">
                  <c:v>151</c:v>
                </c:pt>
                <c:pt idx="70">
                  <c:v>173</c:v>
                </c:pt>
                <c:pt idx="71">
                  <c:v>174</c:v>
                </c:pt>
                <c:pt idx="72">
                  <c:v>226</c:v>
                </c:pt>
                <c:pt idx="73">
                  <c:v>285</c:v>
                </c:pt>
                <c:pt idx="74">
                  <c:v>256</c:v>
                </c:pt>
                <c:pt idx="75">
                  <c:v>252</c:v>
                </c:pt>
                <c:pt idx="76">
                  <c:v>230</c:v>
                </c:pt>
                <c:pt idx="77">
                  <c:v>239</c:v>
                </c:pt>
                <c:pt idx="78">
                  <c:v>249</c:v>
                </c:pt>
                <c:pt idx="79">
                  <c:v>266</c:v>
                </c:pt>
                <c:pt idx="80">
                  <c:v>266</c:v>
                </c:pt>
                <c:pt idx="81">
                  <c:v>261</c:v>
                </c:pt>
                <c:pt idx="82">
                  <c:v>277</c:v>
                </c:pt>
                <c:pt idx="83">
                  <c:v>263</c:v>
                </c:pt>
                <c:pt idx="84">
                  <c:v>260</c:v>
                </c:pt>
                <c:pt idx="85">
                  <c:v>266</c:v>
                </c:pt>
                <c:pt idx="86">
                  <c:v>266</c:v>
                </c:pt>
                <c:pt idx="87">
                  <c:v>258</c:v>
                </c:pt>
                <c:pt idx="88">
                  <c:v>260</c:v>
                </c:pt>
                <c:pt idx="89">
                  <c:v>253</c:v>
                </c:pt>
                <c:pt idx="90">
                  <c:v>270</c:v>
                </c:pt>
                <c:pt idx="91">
                  <c:v>276</c:v>
                </c:pt>
                <c:pt idx="92">
                  <c:v>274</c:v>
                </c:pt>
                <c:pt idx="93">
                  <c:v>276</c:v>
                </c:pt>
                <c:pt idx="94">
                  <c:v>282</c:v>
                </c:pt>
                <c:pt idx="95">
                  <c:v>285</c:v>
                </c:pt>
                <c:pt idx="96">
                  <c:v>304</c:v>
                </c:pt>
                <c:pt idx="97">
                  <c:v>302</c:v>
                </c:pt>
                <c:pt idx="98">
                  <c:v>299</c:v>
                </c:pt>
                <c:pt idx="99">
                  <c:v>297</c:v>
                </c:pt>
                <c:pt idx="100">
                  <c:v>297</c:v>
                </c:pt>
                <c:pt idx="101">
                  <c:v>295</c:v>
                </c:pt>
                <c:pt idx="102">
                  <c:v>285</c:v>
                </c:pt>
                <c:pt idx="103">
                  <c:v>283</c:v>
                </c:pt>
                <c:pt idx="104">
                  <c:v>265</c:v>
                </c:pt>
                <c:pt idx="105">
                  <c:v>275</c:v>
                </c:pt>
                <c:pt idx="106">
                  <c:v>273</c:v>
                </c:pt>
                <c:pt idx="107">
                  <c:v>273</c:v>
                </c:pt>
                <c:pt idx="108">
                  <c:v>273</c:v>
                </c:pt>
                <c:pt idx="109">
                  <c:v>267</c:v>
                </c:pt>
                <c:pt idx="110">
                  <c:v>280</c:v>
                </c:pt>
                <c:pt idx="111">
                  <c:v>284</c:v>
                </c:pt>
                <c:pt idx="112">
                  <c:v>273</c:v>
                </c:pt>
                <c:pt idx="113">
                  <c:v>270</c:v>
                </c:pt>
                <c:pt idx="114">
                  <c:v>280</c:v>
                </c:pt>
                <c:pt idx="115">
                  <c:v>290</c:v>
                </c:pt>
                <c:pt idx="116">
                  <c:v>302</c:v>
                </c:pt>
                <c:pt idx="117">
                  <c:v>300</c:v>
                </c:pt>
                <c:pt idx="118">
                  <c:v>295</c:v>
                </c:pt>
                <c:pt idx="119">
                  <c:v>249</c:v>
                </c:pt>
                <c:pt idx="120">
                  <c:v>252</c:v>
                </c:pt>
                <c:pt idx="121">
                  <c:v>262</c:v>
                </c:pt>
                <c:pt idx="122">
                  <c:v>275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Rus MWheat</c:v>
                </c:pt>
              </c:strCache>
            </c:strRef>
          </c:tx>
          <c:spPr>
            <a:ln w="50800">
              <a:solidFill>
                <a:srgbClr val="F79646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Sheet1!$A$2:$A$124</c:f>
              <c:numCache>
                <c:formatCode>dd/mm/yyyy</c:formatCode>
                <c:ptCount val="123"/>
                <c:pt idx="0">
                  <c:v>39885</c:v>
                </c:pt>
                <c:pt idx="1">
                  <c:v>39892</c:v>
                </c:pt>
                <c:pt idx="2">
                  <c:v>39899</c:v>
                </c:pt>
                <c:pt idx="3">
                  <c:v>39906</c:v>
                </c:pt>
                <c:pt idx="4">
                  <c:v>39912</c:v>
                </c:pt>
                <c:pt idx="5">
                  <c:v>39920</c:v>
                </c:pt>
                <c:pt idx="6">
                  <c:v>39927</c:v>
                </c:pt>
                <c:pt idx="7">
                  <c:v>39934</c:v>
                </c:pt>
                <c:pt idx="8">
                  <c:v>39941</c:v>
                </c:pt>
                <c:pt idx="9">
                  <c:v>39948</c:v>
                </c:pt>
                <c:pt idx="10">
                  <c:v>39955</c:v>
                </c:pt>
                <c:pt idx="11">
                  <c:v>39962</c:v>
                </c:pt>
                <c:pt idx="12">
                  <c:v>39969</c:v>
                </c:pt>
                <c:pt idx="13">
                  <c:v>39976</c:v>
                </c:pt>
                <c:pt idx="14">
                  <c:v>39983</c:v>
                </c:pt>
                <c:pt idx="15">
                  <c:v>39990</c:v>
                </c:pt>
                <c:pt idx="16">
                  <c:v>39997</c:v>
                </c:pt>
                <c:pt idx="17">
                  <c:v>40004</c:v>
                </c:pt>
                <c:pt idx="18">
                  <c:v>40011</c:v>
                </c:pt>
                <c:pt idx="19">
                  <c:v>40018</c:v>
                </c:pt>
                <c:pt idx="20">
                  <c:v>40025</c:v>
                </c:pt>
                <c:pt idx="21">
                  <c:v>40032</c:v>
                </c:pt>
                <c:pt idx="22">
                  <c:v>40039</c:v>
                </c:pt>
                <c:pt idx="23">
                  <c:v>40046</c:v>
                </c:pt>
                <c:pt idx="24">
                  <c:v>40053</c:v>
                </c:pt>
                <c:pt idx="25">
                  <c:v>40060</c:v>
                </c:pt>
                <c:pt idx="26">
                  <c:v>40067</c:v>
                </c:pt>
                <c:pt idx="27">
                  <c:v>40074</c:v>
                </c:pt>
                <c:pt idx="28">
                  <c:v>40081</c:v>
                </c:pt>
                <c:pt idx="29">
                  <c:v>40088</c:v>
                </c:pt>
                <c:pt idx="30">
                  <c:v>40095</c:v>
                </c:pt>
                <c:pt idx="31">
                  <c:v>40102</c:v>
                </c:pt>
                <c:pt idx="32">
                  <c:v>40109</c:v>
                </c:pt>
                <c:pt idx="33">
                  <c:v>40116</c:v>
                </c:pt>
                <c:pt idx="34">
                  <c:v>40123</c:v>
                </c:pt>
                <c:pt idx="35">
                  <c:v>40130</c:v>
                </c:pt>
                <c:pt idx="36">
                  <c:v>40137</c:v>
                </c:pt>
                <c:pt idx="37">
                  <c:v>40144</c:v>
                </c:pt>
                <c:pt idx="38">
                  <c:v>40151</c:v>
                </c:pt>
                <c:pt idx="39">
                  <c:v>40158</c:v>
                </c:pt>
                <c:pt idx="40">
                  <c:v>40165</c:v>
                </c:pt>
                <c:pt idx="41">
                  <c:v>40175</c:v>
                </c:pt>
                <c:pt idx="42">
                  <c:v>40182</c:v>
                </c:pt>
                <c:pt idx="43">
                  <c:v>40186</c:v>
                </c:pt>
                <c:pt idx="44">
                  <c:v>40193</c:v>
                </c:pt>
                <c:pt idx="45">
                  <c:v>40200</c:v>
                </c:pt>
                <c:pt idx="46">
                  <c:v>40207</c:v>
                </c:pt>
                <c:pt idx="47">
                  <c:v>40214</c:v>
                </c:pt>
                <c:pt idx="48">
                  <c:v>40221</c:v>
                </c:pt>
                <c:pt idx="49">
                  <c:v>40228</c:v>
                </c:pt>
                <c:pt idx="50">
                  <c:v>40235</c:v>
                </c:pt>
                <c:pt idx="51">
                  <c:v>40242</c:v>
                </c:pt>
                <c:pt idx="52">
                  <c:v>40249</c:v>
                </c:pt>
                <c:pt idx="53">
                  <c:v>40228</c:v>
                </c:pt>
                <c:pt idx="54">
                  <c:v>40263</c:v>
                </c:pt>
                <c:pt idx="55">
                  <c:v>40270</c:v>
                </c:pt>
                <c:pt idx="56">
                  <c:v>40277</c:v>
                </c:pt>
                <c:pt idx="57">
                  <c:v>40284</c:v>
                </c:pt>
                <c:pt idx="58">
                  <c:v>40291</c:v>
                </c:pt>
                <c:pt idx="59">
                  <c:v>40298</c:v>
                </c:pt>
                <c:pt idx="60">
                  <c:v>40305</c:v>
                </c:pt>
                <c:pt idx="61">
                  <c:v>40312</c:v>
                </c:pt>
                <c:pt idx="62">
                  <c:v>40319</c:v>
                </c:pt>
                <c:pt idx="63">
                  <c:v>40326</c:v>
                </c:pt>
                <c:pt idx="64">
                  <c:v>40333</c:v>
                </c:pt>
                <c:pt idx="65">
                  <c:v>40340</c:v>
                </c:pt>
                <c:pt idx="66">
                  <c:v>40347</c:v>
                </c:pt>
                <c:pt idx="67">
                  <c:v>40354</c:v>
                </c:pt>
                <c:pt idx="68">
                  <c:v>40361</c:v>
                </c:pt>
                <c:pt idx="69">
                  <c:v>40368</c:v>
                </c:pt>
                <c:pt idx="70">
                  <c:v>40375</c:v>
                </c:pt>
                <c:pt idx="71">
                  <c:v>40382</c:v>
                </c:pt>
                <c:pt idx="72">
                  <c:v>40389</c:v>
                </c:pt>
                <c:pt idx="73">
                  <c:v>40396</c:v>
                </c:pt>
                <c:pt idx="74">
                  <c:v>40403</c:v>
                </c:pt>
                <c:pt idx="75">
                  <c:v>40410</c:v>
                </c:pt>
                <c:pt idx="76">
                  <c:v>40417</c:v>
                </c:pt>
                <c:pt idx="77">
                  <c:v>40424</c:v>
                </c:pt>
                <c:pt idx="78">
                  <c:v>40431</c:v>
                </c:pt>
                <c:pt idx="79">
                  <c:v>40438</c:v>
                </c:pt>
                <c:pt idx="80">
                  <c:v>40445</c:v>
                </c:pt>
                <c:pt idx="81">
                  <c:v>40452</c:v>
                </c:pt>
                <c:pt idx="82">
                  <c:v>40459</c:v>
                </c:pt>
                <c:pt idx="83">
                  <c:v>40466</c:v>
                </c:pt>
                <c:pt idx="84">
                  <c:v>40473</c:v>
                </c:pt>
                <c:pt idx="85">
                  <c:v>40480</c:v>
                </c:pt>
                <c:pt idx="86">
                  <c:v>40487</c:v>
                </c:pt>
                <c:pt idx="87">
                  <c:v>40494</c:v>
                </c:pt>
                <c:pt idx="88">
                  <c:v>40501</c:v>
                </c:pt>
                <c:pt idx="89">
                  <c:v>40508</c:v>
                </c:pt>
                <c:pt idx="90">
                  <c:v>40515</c:v>
                </c:pt>
                <c:pt idx="91">
                  <c:v>40522</c:v>
                </c:pt>
                <c:pt idx="92">
                  <c:v>40529</c:v>
                </c:pt>
                <c:pt idx="93">
                  <c:v>40535</c:v>
                </c:pt>
                <c:pt idx="94">
                  <c:v>40543</c:v>
                </c:pt>
                <c:pt idx="95">
                  <c:v>40550</c:v>
                </c:pt>
                <c:pt idx="96">
                  <c:v>40557</c:v>
                </c:pt>
                <c:pt idx="97">
                  <c:v>40564</c:v>
                </c:pt>
                <c:pt idx="98">
                  <c:v>40571</c:v>
                </c:pt>
                <c:pt idx="99">
                  <c:v>40578</c:v>
                </c:pt>
                <c:pt idx="100">
                  <c:v>40585</c:v>
                </c:pt>
                <c:pt idx="101">
                  <c:v>40592</c:v>
                </c:pt>
                <c:pt idx="102">
                  <c:v>40599</c:v>
                </c:pt>
                <c:pt idx="103">
                  <c:v>40606</c:v>
                </c:pt>
                <c:pt idx="104">
                  <c:v>40613</c:v>
                </c:pt>
                <c:pt idx="105">
                  <c:v>40620</c:v>
                </c:pt>
                <c:pt idx="106">
                  <c:v>40627</c:v>
                </c:pt>
                <c:pt idx="107">
                  <c:v>40634</c:v>
                </c:pt>
                <c:pt idx="108">
                  <c:v>40641</c:v>
                </c:pt>
                <c:pt idx="109">
                  <c:v>40648</c:v>
                </c:pt>
                <c:pt idx="110">
                  <c:v>40654</c:v>
                </c:pt>
                <c:pt idx="111">
                  <c:v>40662</c:v>
                </c:pt>
                <c:pt idx="112">
                  <c:v>40669</c:v>
                </c:pt>
                <c:pt idx="113">
                  <c:v>40676</c:v>
                </c:pt>
                <c:pt idx="114">
                  <c:v>40683</c:v>
                </c:pt>
                <c:pt idx="115">
                  <c:v>40690</c:v>
                </c:pt>
                <c:pt idx="116">
                  <c:v>40697</c:v>
                </c:pt>
                <c:pt idx="117">
                  <c:v>40704</c:v>
                </c:pt>
                <c:pt idx="118">
                  <c:v>40711</c:v>
                </c:pt>
                <c:pt idx="119">
                  <c:v>40718</c:v>
                </c:pt>
                <c:pt idx="120">
                  <c:v>40725</c:v>
                </c:pt>
                <c:pt idx="121">
                  <c:v>40732</c:v>
                </c:pt>
                <c:pt idx="122">
                  <c:v>40739</c:v>
                </c:pt>
              </c:numCache>
            </c:numRef>
          </c:cat>
          <c:val>
            <c:numRef>
              <c:f>Sheet1!$D$2:$D$124</c:f>
              <c:numCache>
                <c:formatCode>0</c:formatCode>
                <c:ptCount val="123"/>
                <c:pt idx="0">
                  <c:v>170</c:v>
                </c:pt>
                <c:pt idx="1">
                  <c:v>172</c:v>
                </c:pt>
                <c:pt idx="2">
                  <c:v>170</c:v>
                </c:pt>
                <c:pt idx="3">
                  <c:v>172</c:v>
                </c:pt>
                <c:pt idx="4">
                  <c:v>175</c:v>
                </c:pt>
                <c:pt idx="5">
                  <c:v>175</c:v>
                </c:pt>
                <c:pt idx="6">
                  <c:v>179</c:v>
                </c:pt>
                <c:pt idx="7">
                  <c:v>180</c:v>
                </c:pt>
                <c:pt idx="8">
                  <c:v>185</c:v>
                </c:pt>
                <c:pt idx="9">
                  <c:v>192</c:v>
                </c:pt>
                <c:pt idx="10">
                  <c:v>195</c:v>
                </c:pt>
                <c:pt idx="11">
                  <c:v>200</c:v>
                </c:pt>
                <c:pt idx="12">
                  <c:v>200</c:v>
                </c:pt>
                <c:pt idx="13">
                  <c:v>200</c:v>
                </c:pt>
                <c:pt idx="14">
                  <c:v>194</c:v>
                </c:pt>
                <c:pt idx="15">
                  <c:v>185</c:v>
                </c:pt>
                <c:pt idx="16">
                  <c:v>173</c:v>
                </c:pt>
                <c:pt idx="17">
                  <c:v>169</c:v>
                </c:pt>
                <c:pt idx="18">
                  <c:v>176</c:v>
                </c:pt>
                <c:pt idx="19">
                  <c:v>179</c:v>
                </c:pt>
                <c:pt idx="20">
                  <c:v>177</c:v>
                </c:pt>
                <c:pt idx="21">
                  <c:v>172</c:v>
                </c:pt>
                <c:pt idx="22">
                  <c:v>170</c:v>
                </c:pt>
                <c:pt idx="23">
                  <c:v>168</c:v>
                </c:pt>
                <c:pt idx="24">
                  <c:v>170</c:v>
                </c:pt>
                <c:pt idx="25">
                  <c:v>168</c:v>
                </c:pt>
                <c:pt idx="26">
                  <c:v>166</c:v>
                </c:pt>
                <c:pt idx="27">
                  <c:v>165</c:v>
                </c:pt>
                <c:pt idx="28">
                  <c:v>165</c:v>
                </c:pt>
                <c:pt idx="29">
                  <c:v>170</c:v>
                </c:pt>
                <c:pt idx="30">
                  <c:v>176</c:v>
                </c:pt>
                <c:pt idx="31">
                  <c:v>180</c:v>
                </c:pt>
                <c:pt idx="32">
                  <c:v>185</c:v>
                </c:pt>
                <c:pt idx="33">
                  <c:v>187</c:v>
                </c:pt>
                <c:pt idx="34">
                  <c:v>188</c:v>
                </c:pt>
                <c:pt idx="35">
                  <c:v>192</c:v>
                </c:pt>
                <c:pt idx="36">
                  <c:v>195</c:v>
                </c:pt>
                <c:pt idx="37">
                  <c:v>198</c:v>
                </c:pt>
                <c:pt idx="38">
                  <c:v>198</c:v>
                </c:pt>
                <c:pt idx="39">
                  <c:v>196</c:v>
                </c:pt>
                <c:pt idx="40">
                  <c:v>196</c:v>
                </c:pt>
                <c:pt idx="41">
                  <c:v>194</c:v>
                </c:pt>
                <c:pt idx="42">
                  <c:v>192</c:v>
                </c:pt>
                <c:pt idx="43">
                  <c:v>191</c:v>
                </c:pt>
                <c:pt idx="44">
                  <c:v>190</c:v>
                </c:pt>
                <c:pt idx="45">
                  <c:v>186</c:v>
                </c:pt>
                <c:pt idx="46">
                  <c:v>182</c:v>
                </c:pt>
                <c:pt idx="47">
                  <c:v>178</c:v>
                </c:pt>
                <c:pt idx="48">
                  <c:v>176</c:v>
                </c:pt>
                <c:pt idx="49">
                  <c:v>174</c:v>
                </c:pt>
                <c:pt idx="50">
                  <c:v>171</c:v>
                </c:pt>
                <c:pt idx="51">
                  <c:v>171</c:v>
                </c:pt>
                <c:pt idx="52">
                  <c:v>170</c:v>
                </c:pt>
                <c:pt idx="53">
                  <c:v>170</c:v>
                </c:pt>
                <c:pt idx="54">
                  <c:v>170</c:v>
                </c:pt>
                <c:pt idx="55">
                  <c:v>168</c:v>
                </c:pt>
                <c:pt idx="56">
                  <c:v>170</c:v>
                </c:pt>
                <c:pt idx="57">
                  <c:v>172</c:v>
                </c:pt>
                <c:pt idx="58">
                  <c:v>173</c:v>
                </c:pt>
                <c:pt idx="59">
                  <c:v>174</c:v>
                </c:pt>
                <c:pt idx="60">
                  <c:v>176</c:v>
                </c:pt>
                <c:pt idx="61">
                  <c:v>176</c:v>
                </c:pt>
                <c:pt idx="62">
                  <c:v>176</c:v>
                </c:pt>
                <c:pt idx="63">
                  <c:v>179</c:v>
                </c:pt>
                <c:pt idx="64">
                  <c:v>177</c:v>
                </c:pt>
                <c:pt idx="65">
                  <c:v>170</c:v>
                </c:pt>
                <c:pt idx="66">
                  <c:v>167</c:v>
                </c:pt>
                <c:pt idx="67">
                  <c:v>165</c:v>
                </c:pt>
                <c:pt idx="68">
                  <c:v>167</c:v>
                </c:pt>
                <c:pt idx="69">
                  <c:v>180</c:v>
                </c:pt>
                <c:pt idx="70">
                  <c:v>198</c:v>
                </c:pt>
                <c:pt idx="71">
                  <c:v>225</c:v>
                </c:pt>
                <c:pt idx="72">
                  <c:v>240</c:v>
                </c:pt>
                <c:pt idx="73">
                  <c:v>270</c:v>
                </c:pt>
                <c:pt idx="120">
                  <c:v>240</c:v>
                </c:pt>
                <c:pt idx="121">
                  <c:v>245</c:v>
                </c:pt>
                <c:pt idx="122">
                  <c:v>245</c:v>
                </c:pt>
              </c:numCache>
            </c:numRef>
          </c:val>
        </c:ser>
        <c:marker val="1"/>
        <c:axId val="148409344"/>
        <c:axId val="148419328"/>
      </c:line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French Mwheat  - Rouen</c:v>
                </c:pt>
              </c:strCache>
            </c:strRef>
          </c:tx>
          <c:spPr>
            <a:ln w="31750">
              <a:solidFill>
                <a:srgbClr val="F79646">
                  <a:lumMod val="75000"/>
                </a:srgbClr>
              </a:solidFill>
            </a:ln>
          </c:spPr>
          <c:marker>
            <c:symbol val="diamond"/>
            <c:size val="6"/>
            <c:spPr>
              <a:solidFill>
                <a:srgbClr val="F79646">
                  <a:lumMod val="75000"/>
                </a:srgbClr>
              </a:solidFill>
              <a:ln>
                <a:solidFill>
                  <a:srgbClr val="F79646">
                    <a:lumMod val="75000"/>
                  </a:srgbClr>
                </a:solidFill>
              </a:ln>
            </c:spPr>
          </c:marker>
          <c:cat>
            <c:numRef>
              <c:f>Sheet1!$A$2:$A$124</c:f>
              <c:numCache>
                <c:formatCode>dd/mm/yyyy</c:formatCode>
                <c:ptCount val="123"/>
                <c:pt idx="0">
                  <c:v>39885</c:v>
                </c:pt>
                <c:pt idx="1">
                  <c:v>39892</c:v>
                </c:pt>
                <c:pt idx="2">
                  <c:v>39899</c:v>
                </c:pt>
                <c:pt idx="3">
                  <c:v>39906</c:v>
                </c:pt>
                <c:pt idx="4">
                  <c:v>39912</c:v>
                </c:pt>
                <c:pt idx="5">
                  <c:v>39920</c:v>
                </c:pt>
                <c:pt idx="6">
                  <c:v>39927</c:v>
                </c:pt>
                <c:pt idx="7">
                  <c:v>39934</c:v>
                </c:pt>
                <c:pt idx="8">
                  <c:v>39941</c:v>
                </c:pt>
                <c:pt idx="9">
                  <c:v>39948</c:v>
                </c:pt>
                <c:pt idx="10">
                  <c:v>39955</c:v>
                </c:pt>
                <c:pt idx="11">
                  <c:v>39962</c:v>
                </c:pt>
                <c:pt idx="12">
                  <c:v>39969</c:v>
                </c:pt>
                <c:pt idx="13">
                  <c:v>39976</c:v>
                </c:pt>
                <c:pt idx="14">
                  <c:v>39983</c:v>
                </c:pt>
                <c:pt idx="15">
                  <c:v>39990</c:v>
                </c:pt>
                <c:pt idx="16">
                  <c:v>39997</c:v>
                </c:pt>
                <c:pt idx="17">
                  <c:v>40004</c:v>
                </c:pt>
                <c:pt idx="18">
                  <c:v>40011</c:v>
                </c:pt>
                <c:pt idx="19">
                  <c:v>40018</c:v>
                </c:pt>
                <c:pt idx="20">
                  <c:v>40025</c:v>
                </c:pt>
                <c:pt idx="21">
                  <c:v>40032</c:v>
                </c:pt>
                <c:pt idx="22">
                  <c:v>40039</c:v>
                </c:pt>
                <c:pt idx="23">
                  <c:v>40046</c:v>
                </c:pt>
                <c:pt idx="24">
                  <c:v>40053</c:v>
                </c:pt>
                <c:pt idx="25">
                  <c:v>40060</c:v>
                </c:pt>
                <c:pt idx="26">
                  <c:v>40067</c:v>
                </c:pt>
                <c:pt idx="27">
                  <c:v>40074</c:v>
                </c:pt>
                <c:pt idx="28">
                  <c:v>40081</c:v>
                </c:pt>
                <c:pt idx="29">
                  <c:v>40088</c:v>
                </c:pt>
                <c:pt idx="30">
                  <c:v>40095</c:v>
                </c:pt>
                <c:pt idx="31">
                  <c:v>40102</c:v>
                </c:pt>
                <c:pt idx="32">
                  <c:v>40109</c:v>
                </c:pt>
                <c:pt idx="33">
                  <c:v>40116</c:v>
                </c:pt>
                <c:pt idx="34">
                  <c:v>40123</c:v>
                </c:pt>
                <c:pt idx="35">
                  <c:v>40130</c:v>
                </c:pt>
                <c:pt idx="36">
                  <c:v>40137</c:v>
                </c:pt>
                <c:pt idx="37">
                  <c:v>40144</c:v>
                </c:pt>
                <c:pt idx="38">
                  <c:v>40151</c:v>
                </c:pt>
                <c:pt idx="39">
                  <c:v>40158</c:v>
                </c:pt>
                <c:pt idx="40">
                  <c:v>40165</c:v>
                </c:pt>
                <c:pt idx="41">
                  <c:v>40175</c:v>
                </c:pt>
                <c:pt idx="42">
                  <c:v>40182</c:v>
                </c:pt>
                <c:pt idx="43">
                  <c:v>40186</c:v>
                </c:pt>
                <c:pt idx="44">
                  <c:v>40193</c:v>
                </c:pt>
                <c:pt idx="45">
                  <c:v>40200</c:v>
                </c:pt>
                <c:pt idx="46">
                  <c:v>40207</c:v>
                </c:pt>
                <c:pt idx="47">
                  <c:v>40214</c:v>
                </c:pt>
                <c:pt idx="48">
                  <c:v>40221</c:v>
                </c:pt>
                <c:pt idx="49">
                  <c:v>40228</c:v>
                </c:pt>
                <c:pt idx="50">
                  <c:v>40235</c:v>
                </c:pt>
                <c:pt idx="51">
                  <c:v>40242</c:v>
                </c:pt>
                <c:pt idx="52">
                  <c:v>40249</c:v>
                </c:pt>
                <c:pt idx="53">
                  <c:v>40228</c:v>
                </c:pt>
                <c:pt idx="54">
                  <c:v>40263</c:v>
                </c:pt>
                <c:pt idx="55">
                  <c:v>40270</c:v>
                </c:pt>
                <c:pt idx="56">
                  <c:v>40277</c:v>
                </c:pt>
                <c:pt idx="57">
                  <c:v>40284</c:v>
                </c:pt>
                <c:pt idx="58">
                  <c:v>40291</c:v>
                </c:pt>
                <c:pt idx="59">
                  <c:v>40298</c:v>
                </c:pt>
                <c:pt idx="60">
                  <c:v>40305</c:v>
                </c:pt>
                <c:pt idx="61">
                  <c:v>40312</c:v>
                </c:pt>
                <c:pt idx="62">
                  <c:v>40319</c:v>
                </c:pt>
                <c:pt idx="63">
                  <c:v>40326</c:v>
                </c:pt>
                <c:pt idx="64">
                  <c:v>40333</c:v>
                </c:pt>
                <c:pt idx="65">
                  <c:v>40340</c:v>
                </c:pt>
                <c:pt idx="66">
                  <c:v>40347</c:v>
                </c:pt>
                <c:pt idx="67">
                  <c:v>40354</c:v>
                </c:pt>
                <c:pt idx="68">
                  <c:v>40361</c:v>
                </c:pt>
                <c:pt idx="69">
                  <c:v>40368</c:v>
                </c:pt>
                <c:pt idx="70">
                  <c:v>40375</c:v>
                </c:pt>
                <c:pt idx="71">
                  <c:v>40382</c:v>
                </c:pt>
                <c:pt idx="72">
                  <c:v>40389</c:v>
                </c:pt>
                <c:pt idx="73">
                  <c:v>40396</c:v>
                </c:pt>
                <c:pt idx="74">
                  <c:v>40403</c:v>
                </c:pt>
                <c:pt idx="75">
                  <c:v>40410</c:v>
                </c:pt>
                <c:pt idx="76">
                  <c:v>40417</c:v>
                </c:pt>
                <c:pt idx="77">
                  <c:v>40424</c:v>
                </c:pt>
                <c:pt idx="78">
                  <c:v>40431</c:v>
                </c:pt>
                <c:pt idx="79">
                  <c:v>40438</c:v>
                </c:pt>
                <c:pt idx="80">
                  <c:v>40445</c:v>
                </c:pt>
                <c:pt idx="81">
                  <c:v>40452</c:v>
                </c:pt>
                <c:pt idx="82">
                  <c:v>40459</c:v>
                </c:pt>
                <c:pt idx="83">
                  <c:v>40466</c:v>
                </c:pt>
                <c:pt idx="84">
                  <c:v>40473</c:v>
                </c:pt>
                <c:pt idx="85">
                  <c:v>40480</c:v>
                </c:pt>
                <c:pt idx="86">
                  <c:v>40487</c:v>
                </c:pt>
                <c:pt idx="87">
                  <c:v>40494</c:v>
                </c:pt>
                <c:pt idx="88">
                  <c:v>40501</c:v>
                </c:pt>
                <c:pt idx="89">
                  <c:v>40508</c:v>
                </c:pt>
                <c:pt idx="90">
                  <c:v>40515</c:v>
                </c:pt>
                <c:pt idx="91">
                  <c:v>40522</c:v>
                </c:pt>
                <c:pt idx="92">
                  <c:v>40529</c:v>
                </c:pt>
                <c:pt idx="93">
                  <c:v>40535</c:v>
                </c:pt>
                <c:pt idx="94">
                  <c:v>40543</c:v>
                </c:pt>
                <c:pt idx="95">
                  <c:v>40550</c:v>
                </c:pt>
                <c:pt idx="96">
                  <c:v>40557</c:v>
                </c:pt>
                <c:pt idx="97">
                  <c:v>40564</c:v>
                </c:pt>
                <c:pt idx="98">
                  <c:v>40571</c:v>
                </c:pt>
                <c:pt idx="99">
                  <c:v>40578</c:v>
                </c:pt>
                <c:pt idx="100">
                  <c:v>40585</c:v>
                </c:pt>
                <c:pt idx="101">
                  <c:v>40592</c:v>
                </c:pt>
                <c:pt idx="102">
                  <c:v>40599</c:v>
                </c:pt>
                <c:pt idx="103">
                  <c:v>40606</c:v>
                </c:pt>
                <c:pt idx="104">
                  <c:v>40613</c:v>
                </c:pt>
                <c:pt idx="105">
                  <c:v>40620</c:v>
                </c:pt>
                <c:pt idx="106">
                  <c:v>40627</c:v>
                </c:pt>
                <c:pt idx="107">
                  <c:v>40634</c:v>
                </c:pt>
                <c:pt idx="108">
                  <c:v>40641</c:v>
                </c:pt>
                <c:pt idx="109">
                  <c:v>40648</c:v>
                </c:pt>
                <c:pt idx="110">
                  <c:v>40654</c:v>
                </c:pt>
                <c:pt idx="111">
                  <c:v>40662</c:v>
                </c:pt>
                <c:pt idx="112">
                  <c:v>40669</c:v>
                </c:pt>
                <c:pt idx="113">
                  <c:v>40676</c:v>
                </c:pt>
                <c:pt idx="114">
                  <c:v>40683</c:v>
                </c:pt>
                <c:pt idx="115">
                  <c:v>40690</c:v>
                </c:pt>
                <c:pt idx="116">
                  <c:v>40697</c:v>
                </c:pt>
                <c:pt idx="117">
                  <c:v>40704</c:v>
                </c:pt>
                <c:pt idx="118">
                  <c:v>40711</c:v>
                </c:pt>
                <c:pt idx="119">
                  <c:v>40718</c:v>
                </c:pt>
                <c:pt idx="120">
                  <c:v>40725</c:v>
                </c:pt>
                <c:pt idx="121">
                  <c:v>40732</c:v>
                </c:pt>
                <c:pt idx="122">
                  <c:v>40739</c:v>
                </c:pt>
              </c:numCache>
            </c:numRef>
          </c:cat>
          <c:val>
            <c:numRef>
              <c:f>Sheet1!$B$2:$B$124</c:f>
              <c:numCache>
                <c:formatCode>0</c:formatCode>
                <c:ptCount val="123"/>
                <c:pt idx="0">
                  <c:v>178</c:v>
                </c:pt>
                <c:pt idx="1">
                  <c:v>190</c:v>
                </c:pt>
                <c:pt idx="2">
                  <c:v>179</c:v>
                </c:pt>
                <c:pt idx="3">
                  <c:v>187</c:v>
                </c:pt>
                <c:pt idx="4">
                  <c:v>184</c:v>
                </c:pt>
                <c:pt idx="5">
                  <c:v>184</c:v>
                </c:pt>
                <c:pt idx="6">
                  <c:v>194</c:v>
                </c:pt>
                <c:pt idx="7">
                  <c:v>192</c:v>
                </c:pt>
                <c:pt idx="8">
                  <c:v>202</c:v>
                </c:pt>
                <c:pt idx="9">
                  <c:v>204</c:v>
                </c:pt>
                <c:pt idx="10">
                  <c:v>213</c:v>
                </c:pt>
                <c:pt idx="11">
                  <c:v>218</c:v>
                </c:pt>
                <c:pt idx="12">
                  <c:v>214</c:v>
                </c:pt>
                <c:pt idx="13">
                  <c:v>202</c:v>
                </c:pt>
                <c:pt idx="14">
                  <c:v>195</c:v>
                </c:pt>
                <c:pt idx="15">
                  <c:v>194</c:v>
                </c:pt>
                <c:pt idx="16">
                  <c:v>192</c:v>
                </c:pt>
                <c:pt idx="17">
                  <c:v>194</c:v>
                </c:pt>
                <c:pt idx="18">
                  <c:v>197</c:v>
                </c:pt>
                <c:pt idx="19">
                  <c:v>191</c:v>
                </c:pt>
                <c:pt idx="20">
                  <c:v>185</c:v>
                </c:pt>
                <c:pt idx="21">
                  <c:v>179</c:v>
                </c:pt>
                <c:pt idx="22">
                  <c:v>180</c:v>
                </c:pt>
                <c:pt idx="23">
                  <c:v>178</c:v>
                </c:pt>
                <c:pt idx="24">
                  <c:v>184</c:v>
                </c:pt>
                <c:pt idx="25">
                  <c:v>179</c:v>
                </c:pt>
                <c:pt idx="26">
                  <c:v>174</c:v>
                </c:pt>
                <c:pt idx="27">
                  <c:v>178</c:v>
                </c:pt>
                <c:pt idx="28">
                  <c:v>187</c:v>
                </c:pt>
                <c:pt idx="29">
                  <c:v>180</c:v>
                </c:pt>
                <c:pt idx="30">
                  <c:v>188</c:v>
                </c:pt>
                <c:pt idx="31">
                  <c:v>188</c:v>
                </c:pt>
                <c:pt idx="32">
                  <c:v>201</c:v>
                </c:pt>
                <c:pt idx="33">
                  <c:v>192</c:v>
                </c:pt>
                <c:pt idx="34">
                  <c:v>194</c:v>
                </c:pt>
                <c:pt idx="35">
                  <c:v>194</c:v>
                </c:pt>
                <c:pt idx="36">
                  <c:v>192</c:v>
                </c:pt>
                <c:pt idx="37">
                  <c:v>192</c:v>
                </c:pt>
                <c:pt idx="38">
                  <c:v>196</c:v>
                </c:pt>
                <c:pt idx="39">
                  <c:v>187</c:v>
                </c:pt>
                <c:pt idx="40">
                  <c:v>183</c:v>
                </c:pt>
                <c:pt idx="41">
                  <c:v>183</c:v>
                </c:pt>
                <c:pt idx="42">
                  <c:v>185</c:v>
                </c:pt>
                <c:pt idx="43">
                  <c:v>188</c:v>
                </c:pt>
                <c:pt idx="44">
                  <c:v>181</c:v>
                </c:pt>
                <c:pt idx="45">
                  <c:v>176</c:v>
                </c:pt>
                <c:pt idx="46">
                  <c:v>171</c:v>
                </c:pt>
                <c:pt idx="47">
                  <c:v>169</c:v>
                </c:pt>
                <c:pt idx="48">
                  <c:v>170</c:v>
                </c:pt>
                <c:pt idx="49">
                  <c:v>167</c:v>
                </c:pt>
                <c:pt idx="50">
                  <c:v>166</c:v>
                </c:pt>
                <c:pt idx="51">
                  <c:v>165</c:v>
                </c:pt>
                <c:pt idx="52">
                  <c:v>164</c:v>
                </c:pt>
                <c:pt idx="53">
                  <c:v>167</c:v>
                </c:pt>
                <c:pt idx="54">
                  <c:v>166</c:v>
                </c:pt>
                <c:pt idx="55">
                  <c:v>169</c:v>
                </c:pt>
                <c:pt idx="56">
                  <c:v>170</c:v>
                </c:pt>
                <c:pt idx="57">
                  <c:v>174</c:v>
                </c:pt>
                <c:pt idx="58">
                  <c:v>179</c:v>
                </c:pt>
                <c:pt idx="59">
                  <c:v>176</c:v>
                </c:pt>
                <c:pt idx="60">
                  <c:v>170</c:v>
                </c:pt>
                <c:pt idx="61">
                  <c:v>166</c:v>
                </c:pt>
                <c:pt idx="62">
                  <c:v>176</c:v>
                </c:pt>
                <c:pt idx="63">
                  <c:v>173</c:v>
                </c:pt>
                <c:pt idx="64">
                  <c:v>168</c:v>
                </c:pt>
                <c:pt idx="65">
                  <c:v>171</c:v>
                </c:pt>
                <c:pt idx="66">
                  <c:v>174</c:v>
                </c:pt>
                <c:pt idx="67">
                  <c:v>170</c:v>
                </c:pt>
                <c:pt idx="68">
                  <c:v>189</c:v>
                </c:pt>
                <c:pt idx="69">
                  <c:v>199</c:v>
                </c:pt>
                <c:pt idx="70">
                  <c:v>225</c:v>
                </c:pt>
                <c:pt idx="71">
                  <c:v>227</c:v>
                </c:pt>
                <c:pt idx="72">
                  <c:v>244</c:v>
                </c:pt>
                <c:pt idx="73">
                  <c:v>303</c:v>
                </c:pt>
                <c:pt idx="74">
                  <c:v>284</c:v>
                </c:pt>
                <c:pt idx="75">
                  <c:v>282</c:v>
                </c:pt>
                <c:pt idx="76">
                  <c:v>294</c:v>
                </c:pt>
                <c:pt idx="77">
                  <c:v>304</c:v>
                </c:pt>
                <c:pt idx="78">
                  <c:v>312</c:v>
                </c:pt>
                <c:pt idx="79">
                  <c:v>320</c:v>
                </c:pt>
                <c:pt idx="80">
                  <c:v>305</c:v>
                </c:pt>
                <c:pt idx="81">
                  <c:v>291</c:v>
                </c:pt>
                <c:pt idx="82">
                  <c:v>316</c:v>
                </c:pt>
                <c:pt idx="83">
                  <c:v>302</c:v>
                </c:pt>
                <c:pt idx="84">
                  <c:v>295</c:v>
                </c:pt>
                <c:pt idx="85">
                  <c:v>316</c:v>
                </c:pt>
                <c:pt idx="86">
                  <c:v>314</c:v>
                </c:pt>
                <c:pt idx="87">
                  <c:v>313</c:v>
                </c:pt>
                <c:pt idx="88">
                  <c:v>297</c:v>
                </c:pt>
                <c:pt idx="89">
                  <c:v>295</c:v>
                </c:pt>
                <c:pt idx="90">
                  <c:v>318</c:v>
                </c:pt>
                <c:pt idx="91">
                  <c:v>326</c:v>
                </c:pt>
                <c:pt idx="92">
                  <c:v>319</c:v>
                </c:pt>
                <c:pt idx="93">
                  <c:v>329</c:v>
                </c:pt>
                <c:pt idx="94">
                  <c:v>339</c:v>
                </c:pt>
                <c:pt idx="95">
                  <c:v>334</c:v>
                </c:pt>
                <c:pt idx="96">
                  <c:v>347</c:v>
                </c:pt>
                <c:pt idx="97">
                  <c:v>361</c:v>
                </c:pt>
                <c:pt idx="98">
                  <c:v>367</c:v>
                </c:pt>
                <c:pt idx="99">
                  <c:v>375</c:v>
                </c:pt>
                <c:pt idx="100">
                  <c:v>376</c:v>
                </c:pt>
                <c:pt idx="101">
                  <c:v>369</c:v>
                </c:pt>
                <c:pt idx="102">
                  <c:v>352</c:v>
                </c:pt>
                <c:pt idx="103">
                  <c:v>358</c:v>
                </c:pt>
                <c:pt idx="104">
                  <c:v>316</c:v>
                </c:pt>
                <c:pt idx="105">
                  <c:v>348</c:v>
                </c:pt>
                <c:pt idx="106">
                  <c:v>351</c:v>
                </c:pt>
                <c:pt idx="107">
                  <c:v>355</c:v>
                </c:pt>
                <c:pt idx="108">
                  <c:v>368</c:v>
                </c:pt>
                <c:pt idx="109">
                  <c:v>348</c:v>
                </c:pt>
                <c:pt idx="110">
                  <c:v>373</c:v>
                </c:pt>
                <c:pt idx="111">
                  <c:v>365</c:v>
                </c:pt>
                <c:pt idx="112">
                  <c:v>351</c:v>
                </c:pt>
                <c:pt idx="113">
                  <c:v>352</c:v>
                </c:pt>
                <c:pt idx="114">
                  <c:v>361</c:v>
                </c:pt>
                <c:pt idx="115">
                  <c:v>370</c:v>
                </c:pt>
                <c:pt idx="116">
                  <c:v>366</c:v>
                </c:pt>
                <c:pt idx="117">
                  <c:v>350</c:v>
                </c:pt>
                <c:pt idx="118">
                  <c:v>327</c:v>
                </c:pt>
                <c:pt idx="119">
                  <c:v>289</c:v>
                </c:pt>
                <c:pt idx="120">
                  <c:v>276</c:v>
                </c:pt>
                <c:pt idx="121">
                  <c:v>279</c:v>
                </c:pt>
                <c:pt idx="122">
                  <c:v>289</c:v>
                </c:pt>
              </c:numCache>
            </c:numRef>
          </c:val>
          <c:smooth val="1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FeedBarley, $/t FOB Ukraine</c:v>
                </c:pt>
              </c:strCache>
            </c:strRef>
          </c:tx>
          <c:spPr>
            <a:ln w="53975">
              <a:solidFill>
                <a:srgbClr val="9BBB59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Sheet1!$A$2:$A$124</c:f>
              <c:numCache>
                <c:formatCode>dd/mm/yyyy</c:formatCode>
                <c:ptCount val="123"/>
                <c:pt idx="0">
                  <c:v>39885</c:v>
                </c:pt>
                <c:pt idx="1">
                  <c:v>39892</c:v>
                </c:pt>
                <c:pt idx="2">
                  <c:v>39899</c:v>
                </c:pt>
                <c:pt idx="3">
                  <c:v>39906</c:v>
                </c:pt>
                <c:pt idx="4">
                  <c:v>39912</c:v>
                </c:pt>
                <c:pt idx="5">
                  <c:v>39920</c:v>
                </c:pt>
                <c:pt idx="6">
                  <c:v>39927</c:v>
                </c:pt>
                <c:pt idx="7">
                  <c:v>39934</c:v>
                </c:pt>
                <c:pt idx="8">
                  <c:v>39941</c:v>
                </c:pt>
                <c:pt idx="9">
                  <c:v>39948</c:v>
                </c:pt>
                <c:pt idx="10">
                  <c:v>39955</c:v>
                </c:pt>
                <c:pt idx="11">
                  <c:v>39962</c:v>
                </c:pt>
                <c:pt idx="12">
                  <c:v>39969</c:v>
                </c:pt>
                <c:pt idx="13">
                  <c:v>39976</c:v>
                </c:pt>
                <c:pt idx="14">
                  <c:v>39983</c:v>
                </c:pt>
                <c:pt idx="15">
                  <c:v>39990</c:v>
                </c:pt>
                <c:pt idx="16">
                  <c:v>39997</c:v>
                </c:pt>
                <c:pt idx="17">
                  <c:v>40004</c:v>
                </c:pt>
                <c:pt idx="18">
                  <c:v>40011</c:v>
                </c:pt>
                <c:pt idx="19">
                  <c:v>40018</c:v>
                </c:pt>
                <c:pt idx="20">
                  <c:v>40025</c:v>
                </c:pt>
                <c:pt idx="21">
                  <c:v>40032</c:v>
                </c:pt>
                <c:pt idx="22">
                  <c:v>40039</c:v>
                </c:pt>
                <c:pt idx="23">
                  <c:v>40046</c:v>
                </c:pt>
                <c:pt idx="24">
                  <c:v>40053</c:v>
                </c:pt>
                <c:pt idx="25">
                  <c:v>40060</c:v>
                </c:pt>
                <c:pt idx="26">
                  <c:v>40067</c:v>
                </c:pt>
                <c:pt idx="27">
                  <c:v>40074</c:v>
                </c:pt>
                <c:pt idx="28">
                  <c:v>40081</c:v>
                </c:pt>
                <c:pt idx="29">
                  <c:v>40088</c:v>
                </c:pt>
                <c:pt idx="30">
                  <c:v>40095</c:v>
                </c:pt>
                <c:pt idx="31">
                  <c:v>40102</c:v>
                </c:pt>
                <c:pt idx="32">
                  <c:v>40109</c:v>
                </c:pt>
                <c:pt idx="33">
                  <c:v>40116</c:v>
                </c:pt>
                <c:pt idx="34">
                  <c:v>40123</c:v>
                </c:pt>
                <c:pt idx="35">
                  <c:v>40130</c:v>
                </c:pt>
                <c:pt idx="36">
                  <c:v>40137</c:v>
                </c:pt>
                <c:pt idx="37">
                  <c:v>40144</c:v>
                </c:pt>
                <c:pt idx="38">
                  <c:v>40151</c:v>
                </c:pt>
                <c:pt idx="39">
                  <c:v>40158</c:v>
                </c:pt>
                <c:pt idx="40">
                  <c:v>40165</c:v>
                </c:pt>
                <c:pt idx="41">
                  <c:v>40175</c:v>
                </c:pt>
                <c:pt idx="42">
                  <c:v>40182</c:v>
                </c:pt>
                <c:pt idx="43">
                  <c:v>40186</c:v>
                </c:pt>
                <c:pt idx="44">
                  <c:v>40193</c:v>
                </c:pt>
                <c:pt idx="45">
                  <c:v>40200</c:v>
                </c:pt>
                <c:pt idx="46">
                  <c:v>40207</c:v>
                </c:pt>
                <c:pt idx="47">
                  <c:v>40214</c:v>
                </c:pt>
                <c:pt idx="48">
                  <c:v>40221</c:v>
                </c:pt>
                <c:pt idx="49">
                  <c:v>40228</c:v>
                </c:pt>
                <c:pt idx="50">
                  <c:v>40235</c:v>
                </c:pt>
                <c:pt idx="51">
                  <c:v>40242</c:v>
                </c:pt>
                <c:pt idx="52">
                  <c:v>40249</c:v>
                </c:pt>
                <c:pt idx="53">
                  <c:v>40228</c:v>
                </c:pt>
                <c:pt idx="54">
                  <c:v>40263</c:v>
                </c:pt>
                <c:pt idx="55">
                  <c:v>40270</c:v>
                </c:pt>
                <c:pt idx="56">
                  <c:v>40277</c:v>
                </c:pt>
                <c:pt idx="57">
                  <c:v>40284</c:v>
                </c:pt>
                <c:pt idx="58">
                  <c:v>40291</c:v>
                </c:pt>
                <c:pt idx="59">
                  <c:v>40298</c:v>
                </c:pt>
                <c:pt idx="60">
                  <c:v>40305</c:v>
                </c:pt>
                <c:pt idx="61">
                  <c:v>40312</c:v>
                </c:pt>
                <c:pt idx="62">
                  <c:v>40319</c:v>
                </c:pt>
                <c:pt idx="63">
                  <c:v>40326</c:v>
                </c:pt>
                <c:pt idx="64">
                  <c:v>40333</c:v>
                </c:pt>
                <c:pt idx="65">
                  <c:v>40340</c:v>
                </c:pt>
                <c:pt idx="66">
                  <c:v>40347</c:v>
                </c:pt>
                <c:pt idx="67">
                  <c:v>40354</c:v>
                </c:pt>
                <c:pt idx="68">
                  <c:v>40361</c:v>
                </c:pt>
                <c:pt idx="69">
                  <c:v>40368</c:v>
                </c:pt>
                <c:pt idx="70">
                  <c:v>40375</c:v>
                </c:pt>
                <c:pt idx="71">
                  <c:v>40382</c:v>
                </c:pt>
                <c:pt idx="72">
                  <c:v>40389</c:v>
                </c:pt>
                <c:pt idx="73">
                  <c:v>40396</c:v>
                </c:pt>
                <c:pt idx="74">
                  <c:v>40403</c:v>
                </c:pt>
                <c:pt idx="75">
                  <c:v>40410</c:v>
                </c:pt>
                <c:pt idx="76">
                  <c:v>40417</c:v>
                </c:pt>
                <c:pt idx="77">
                  <c:v>40424</c:v>
                </c:pt>
                <c:pt idx="78">
                  <c:v>40431</c:v>
                </c:pt>
                <c:pt idx="79">
                  <c:v>40438</c:v>
                </c:pt>
                <c:pt idx="80">
                  <c:v>40445</c:v>
                </c:pt>
                <c:pt idx="81">
                  <c:v>40452</c:v>
                </c:pt>
                <c:pt idx="82">
                  <c:v>40459</c:v>
                </c:pt>
                <c:pt idx="83">
                  <c:v>40466</c:v>
                </c:pt>
                <c:pt idx="84">
                  <c:v>40473</c:v>
                </c:pt>
                <c:pt idx="85">
                  <c:v>40480</c:v>
                </c:pt>
                <c:pt idx="86">
                  <c:v>40487</c:v>
                </c:pt>
                <c:pt idx="87">
                  <c:v>40494</c:v>
                </c:pt>
                <c:pt idx="88">
                  <c:v>40501</c:v>
                </c:pt>
                <c:pt idx="89">
                  <c:v>40508</c:v>
                </c:pt>
                <c:pt idx="90">
                  <c:v>40515</c:v>
                </c:pt>
                <c:pt idx="91">
                  <c:v>40522</c:v>
                </c:pt>
                <c:pt idx="92">
                  <c:v>40529</c:v>
                </c:pt>
                <c:pt idx="93">
                  <c:v>40535</c:v>
                </c:pt>
                <c:pt idx="94">
                  <c:v>40543</c:v>
                </c:pt>
                <c:pt idx="95">
                  <c:v>40550</c:v>
                </c:pt>
                <c:pt idx="96">
                  <c:v>40557</c:v>
                </c:pt>
                <c:pt idx="97">
                  <c:v>40564</c:v>
                </c:pt>
                <c:pt idx="98">
                  <c:v>40571</c:v>
                </c:pt>
                <c:pt idx="99">
                  <c:v>40578</c:v>
                </c:pt>
                <c:pt idx="100">
                  <c:v>40585</c:v>
                </c:pt>
                <c:pt idx="101">
                  <c:v>40592</c:v>
                </c:pt>
                <c:pt idx="102">
                  <c:v>40599</c:v>
                </c:pt>
                <c:pt idx="103">
                  <c:v>40606</c:v>
                </c:pt>
                <c:pt idx="104">
                  <c:v>40613</c:v>
                </c:pt>
                <c:pt idx="105">
                  <c:v>40620</c:v>
                </c:pt>
                <c:pt idx="106">
                  <c:v>40627</c:v>
                </c:pt>
                <c:pt idx="107">
                  <c:v>40634</c:v>
                </c:pt>
                <c:pt idx="108">
                  <c:v>40641</c:v>
                </c:pt>
                <c:pt idx="109">
                  <c:v>40648</c:v>
                </c:pt>
                <c:pt idx="110">
                  <c:v>40654</c:v>
                </c:pt>
                <c:pt idx="111">
                  <c:v>40662</c:v>
                </c:pt>
                <c:pt idx="112">
                  <c:v>40669</c:v>
                </c:pt>
                <c:pt idx="113">
                  <c:v>40676</c:v>
                </c:pt>
                <c:pt idx="114">
                  <c:v>40683</c:v>
                </c:pt>
                <c:pt idx="115">
                  <c:v>40690</c:v>
                </c:pt>
                <c:pt idx="116">
                  <c:v>40697</c:v>
                </c:pt>
                <c:pt idx="117">
                  <c:v>40704</c:v>
                </c:pt>
                <c:pt idx="118">
                  <c:v>40711</c:v>
                </c:pt>
                <c:pt idx="119">
                  <c:v>40718</c:v>
                </c:pt>
                <c:pt idx="120">
                  <c:v>40725</c:v>
                </c:pt>
                <c:pt idx="121">
                  <c:v>40732</c:v>
                </c:pt>
                <c:pt idx="122">
                  <c:v>40739</c:v>
                </c:pt>
              </c:numCache>
            </c:numRef>
          </c:cat>
          <c:val>
            <c:numRef>
              <c:f>Sheet1!$E$2:$E$124</c:f>
              <c:numCache>
                <c:formatCode>#,##0</c:formatCode>
                <c:ptCount val="123"/>
                <c:pt idx="0">
                  <c:v>141</c:v>
                </c:pt>
                <c:pt idx="1">
                  <c:v>136</c:v>
                </c:pt>
                <c:pt idx="2">
                  <c:v>136</c:v>
                </c:pt>
                <c:pt idx="3">
                  <c:v>139</c:v>
                </c:pt>
                <c:pt idx="4">
                  <c:v>139</c:v>
                </c:pt>
                <c:pt idx="5">
                  <c:v>139</c:v>
                </c:pt>
                <c:pt idx="6">
                  <c:v>139</c:v>
                </c:pt>
                <c:pt idx="7">
                  <c:v>139</c:v>
                </c:pt>
                <c:pt idx="8">
                  <c:v>140</c:v>
                </c:pt>
                <c:pt idx="9">
                  <c:v>140</c:v>
                </c:pt>
                <c:pt idx="10">
                  <c:v>142</c:v>
                </c:pt>
                <c:pt idx="11">
                  <c:v>142</c:v>
                </c:pt>
                <c:pt idx="12">
                  <c:v>149</c:v>
                </c:pt>
                <c:pt idx="13">
                  <c:v>154</c:v>
                </c:pt>
                <c:pt idx="14">
                  <c:v>158</c:v>
                </c:pt>
                <c:pt idx="15">
                  <c:v>158</c:v>
                </c:pt>
                <c:pt idx="16">
                  <c:v>149</c:v>
                </c:pt>
                <c:pt idx="17">
                  <c:v>140</c:v>
                </c:pt>
                <c:pt idx="18">
                  <c:v>132</c:v>
                </c:pt>
                <c:pt idx="19">
                  <c:v>130</c:v>
                </c:pt>
                <c:pt idx="20">
                  <c:v>130</c:v>
                </c:pt>
                <c:pt idx="21">
                  <c:v>139</c:v>
                </c:pt>
                <c:pt idx="22">
                  <c:v>137</c:v>
                </c:pt>
                <c:pt idx="23">
                  <c:v>136</c:v>
                </c:pt>
                <c:pt idx="24">
                  <c:v>135</c:v>
                </c:pt>
                <c:pt idx="25">
                  <c:v>134</c:v>
                </c:pt>
                <c:pt idx="26">
                  <c:v>133</c:v>
                </c:pt>
                <c:pt idx="27">
                  <c:v>130</c:v>
                </c:pt>
                <c:pt idx="28">
                  <c:v>129</c:v>
                </c:pt>
                <c:pt idx="29">
                  <c:v>128</c:v>
                </c:pt>
                <c:pt idx="30">
                  <c:v>128</c:v>
                </c:pt>
                <c:pt idx="31">
                  <c:v>130</c:v>
                </c:pt>
                <c:pt idx="32">
                  <c:v>138</c:v>
                </c:pt>
                <c:pt idx="33">
                  <c:v>139</c:v>
                </c:pt>
                <c:pt idx="34">
                  <c:v>140</c:v>
                </c:pt>
                <c:pt idx="35">
                  <c:v>140</c:v>
                </c:pt>
                <c:pt idx="36">
                  <c:v>140</c:v>
                </c:pt>
                <c:pt idx="37">
                  <c:v>141</c:v>
                </c:pt>
                <c:pt idx="38">
                  <c:v>142</c:v>
                </c:pt>
                <c:pt idx="39">
                  <c:v>145</c:v>
                </c:pt>
                <c:pt idx="40">
                  <c:v>145</c:v>
                </c:pt>
                <c:pt idx="41">
                  <c:v>144</c:v>
                </c:pt>
                <c:pt idx="42">
                  <c:v>144</c:v>
                </c:pt>
                <c:pt idx="43">
                  <c:v>144</c:v>
                </c:pt>
                <c:pt idx="44">
                  <c:v>144</c:v>
                </c:pt>
                <c:pt idx="45">
                  <c:v>142</c:v>
                </c:pt>
                <c:pt idx="46">
                  <c:v>141</c:v>
                </c:pt>
                <c:pt idx="47">
                  <c:v>141</c:v>
                </c:pt>
                <c:pt idx="48">
                  <c:v>141</c:v>
                </c:pt>
                <c:pt idx="49">
                  <c:v>140</c:v>
                </c:pt>
                <c:pt idx="50">
                  <c:v>138</c:v>
                </c:pt>
                <c:pt idx="51">
                  <c:v>137</c:v>
                </c:pt>
                <c:pt idx="52">
                  <c:v>137</c:v>
                </c:pt>
                <c:pt idx="53">
                  <c:v>137</c:v>
                </c:pt>
                <c:pt idx="54">
                  <c:v>138</c:v>
                </c:pt>
                <c:pt idx="55">
                  <c:v>138</c:v>
                </c:pt>
                <c:pt idx="56">
                  <c:v>139</c:v>
                </c:pt>
                <c:pt idx="57">
                  <c:v>141</c:v>
                </c:pt>
                <c:pt idx="58">
                  <c:v>142</c:v>
                </c:pt>
                <c:pt idx="59">
                  <c:v>144</c:v>
                </c:pt>
                <c:pt idx="60">
                  <c:v>143</c:v>
                </c:pt>
                <c:pt idx="61">
                  <c:v>144</c:v>
                </c:pt>
                <c:pt idx="62">
                  <c:v>142</c:v>
                </c:pt>
                <c:pt idx="63">
                  <c:v>142</c:v>
                </c:pt>
                <c:pt idx="64">
                  <c:v>142</c:v>
                </c:pt>
                <c:pt idx="65">
                  <c:v>134</c:v>
                </c:pt>
                <c:pt idx="66">
                  <c:v>133</c:v>
                </c:pt>
                <c:pt idx="67">
                  <c:v>123</c:v>
                </c:pt>
                <c:pt idx="68">
                  <c:v>121</c:v>
                </c:pt>
                <c:pt idx="69">
                  <c:v>135</c:v>
                </c:pt>
                <c:pt idx="70">
                  <c:v>146</c:v>
                </c:pt>
                <c:pt idx="71">
                  <c:v>162</c:v>
                </c:pt>
                <c:pt idx="72">
                  <c:v>186</c:v>
                </c:pt>
                <c:pt idx="73">
                  <c:v>237</c:v>
                </c:pt>
                <c:pt idx="120">
                  <c:v>245</c:v>
                </c:pt>
                <c:pt idx="121">
                  <c:v>248</c:v>
                </c:pt>
                <c:pt idx="122">
                  <c:v>258</c:v>
                </c:pt>
              </c:numCache>
            </c:numRef>
          </c:val>
        </c:ser>
        <c:marker val="1"/>
        <c:axId val="148422656"/>
        <c:axId val="148420864"/>
      </c:lineChart>
      <c:dateAx>
        <c:axId val="148409344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 sz="1400"/>
            </a:pPr>
            <a:endParaRPr lang="ru-RU"/>
          </a:p>
        </c:txPr>
        <c:crossAx val="148419328"/>
        <c:crosses val="autoZero"/>
        <c:auto val="1"/>
        <c:lblOffset val="100"/>
        <c:baseTimeUnit val="days"/>
        <c:majorUnit val="35"/>
        <c:majorTimeUnit val="days"/>
        <c:minorUnit val="35"/>
        <c:minorTimeUnit val="days"/>
      </c:dateAx>
      <c:valAx>
        <c:axId val="148419328"/>
        <c:scaling>
          <c:orientation val="minMax"/>
          <c:max val="400"/>
          <c:min val="100"/>
        </c:scaling>
        <c:axPos val="l"/>
        <c:majorGridlines/>
        <c:numFmt formatCode="0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8409344"/>
        <c:crosses val="autoZero"/>
        <c:crossBetween val="midCat"/>
        <c:majorUnit val="25"/>
      </c:valAx>
      <c:valAx>
        <c:axId val="148420864"/>
        <c:scaling>
          <c:orientation val="minMax"/>
          <c:max val="400"/>
          <c:min val="100"/>
        </c:scaling>
        <c:axPos val="r"/>
        <c:numFmt formatCode="0" sourceLinked="1"/>
        <c:tickLblPos val="nextTo"/>
        <c:crossAx val="148422656"/>
        <c:crosses val="max"/>
        <c:crossBetween val="between"/>
        <c:majorUnit val="25"/>
      </c:valAx>
      <c:dateAx>
        <c:axId val="148422656"/>
        <c:scaling>
          <c:orientation val="minMax"/>
        </c:scaling>
        <c:delete val="1"/>
        <c:axPos val="b"/>
        <c:numFmt formatCode="dd/mm/yyyy" sourceLinked="1"/>
        <c:tickLblPos val="none"/>
        <c:crossAx val="148420864"/>
        <c:crosses val="autoZero"/>
        <c:auto val="1"/>
        <c:lblOffset val="100"/>
        <c:baseTimeUnit val="days"/>
      </c:dateAx>
    </c:plotArea>
    <c:legend>
      <c:legendPos val="r"/>
      <c:layout>
        <c:manualLayout>
          <c:xMode val="edge"/>
          <c:yMode val="edge"/>
          <c:x val="8.6484420834332235E-2"/>
          <c:y val="0.10444285260294058"/>
          <c:w val="0.41005546561793682"/>
          <c:h val="0.19386933197898645"/>
        </c:manualLayout>
      </c:layout>
      <c:spPr>
        <a:solidFill>
          <a:schemeClr val="bg2">
            <a:alpha val="80000"/>
          </a:schemeClr>
        </a:solidFill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ysClr val="window" lastClr="FFFFFF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Динамика цен на </a:t>
            </a:r>
            <a:r>
              <a:rPr lang="ru-RU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пшеницу и ячмень / </a:t>
            </a:r>
            <a:r>
              <a:rPr lang="en-US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Dynamics </a:t>
            </a:r>
            <a:r>
              <a:rPr lang="en-US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of prices for </a:t>
            </a:r>
            <a:r>
              <a:rPr lang="en-US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wheat</a:t>
            </a:r>
            <a:r>
              <a:rPr lang="ru-RU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and barley</a:t>
            </a:r>
            <a:r>
              <a:rPr lang="ru-RU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$/</a:t>
            </a:r>
            <a:r>
              <a:rPr lang="en-US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t FOB</a:t>
            </a:r>
          </a:p>
        </c:rich>
      </c:tx>
      <c:layout>
        <c:manualLayout>
          <c:xMode val="edge"/>
          <c:yMode val="edge"/>
          <c:x val="0.11536132924801742"/>
          <c:y val="0"/>
        </c:manualLayout>
      </c:layout>
      <c:spPr>
        <a:gradFill rotWithShape="1">
          <a:gsLst>
            <a:gs pos="0">
              <a:srgbClr val="A5C249">
                <a:shade val="51000"/>
                <a:satMod val="130000"/>
              </a:srgbClr>
            </a:gs>
            <a:gs pos="80000">
              <a:srgbClr val="A5C249">
                <a:shade val="93000"/>
                <a:satMod val="130000"/>
              </a:srgbClr>
            </a:gs>
            <a:gs pos="100000">
              <a:srgbClr val="A5C249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6.9887702535975538E-2"/>
          <c:y val="7.0082656159897713E-2"/>
          <c:w val="0.87701128886878565"/>
          <c:h val="0.78582306992344753"/>
        </c:manualLayout>
      </c:layou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French Barley - Rouen</c:v>
                </c:pt>
              </c:strCache>
            </c:strRef>
          </c:tx>
          <c:spPr>
            <a:ln w="44450">
              <a:solidFill>
                <a:srgbClr val="A5C249">
                  <a:lumMod val="50000"/>
                </a:srgbClr>
              </a:solidFill>
            </a:ln>
            <a:effectLst/>
          </c:spPr>
          <c:marker>
            <c:symbol val="square"/>
            <c:size val="5"/>
            <c:spPr>
              <a:solidFill>
                <a:srgbClr val="A5C249">
                  <a:lumMod val="75000"/>
                </a:srgbClr>
              </a:solidFill>
              <a:ln>
                <a:solidFill>
                  <a:srgbClr val="A5C249">
                    <a:lumMod val="50000"/>
                  </a:srgbClr>
                </a:solidFill>
              </a:ln>
              <a:effectLst/>
            </c:spPr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40550</c:v>
                </c:pt>
                <c:pt idx="1">
                  <c:v>40557</c:v>
                </c:pt>
                <c:pt idx="2">
                  <c:v>40564</c:v>
                </c:pt>
                <c:pt idx="3">
                  <c:v>40571</c:v>
                </c:pt>
                <c:pt idx="4">
                  <c:v>40578</c:v>
                </c:pt>
                <c:pt idx="5">
                  <c:v>40585</c:v>
                </c:pt>
                <c:pt idx="6">
                  <c:v>40592</c:v>
                </c:pt>
                <c:pt idx="7">
                  <c:v>40599</c:v>
                </c:pt>
                <c:pt idx="8">
                  <c:v>40606</c:v>
                </c:pt>
                <c:pt idx="9">
                  <c:v>40613</c:v>
                </c:pt>
                <c:pt idx="10">
                  <c:v>40620</c:v>
                </c:pt>
                <c:pt idx="11">
                  <c:v>40627</c:v>
                </c:pt>
                <c:pt idx="12">
                  <c:v>40634</c:v>
                </c:pt>
                <c:pt idx="13">
                  <c:v>40641</c:v>
                </c:pt>
                <c:pt idx="14">
                  <c:v>40648</c:v>
                </c:pt>
                <c:pt idx="15">
                  <c:v>40654</c:v>
                </c:pt>
                <c:pt idx="16">
                  <c:v>40662</c:v>
                </c:pt>
                <c:pt idx="17">
                  <c:v>40669</c:v>
                </c:pt>
                <c:pt idx="18">
                  <c:v>40676</c:v>
                </c:pt>
                <c:pt idx="19">
                  <c:v>40683</c:v>
                </c:pt>
                <c:pt idx="20">
                  <c:v>40690</c:v>
                </c:pt>
                <c:pt idx="21">
                  <c:v>40697</c:v>
                </c:pt>
                <c:pt idx="22">
                  <c:v>40704</c:v>
                </c:pt>
                <c:pt idx="23">
                  <c:v>40711</c:v>
                </c:pt>
                <c:pt idx="24">
                  <c:v>40718</c:v>
                </c:pt>
                <c:pt idx="25">
                  <c:v>40725</c:v>
                </c:pt>
                <c:pt idx="26">
                  <c:v>40732</c:v>
                </c:pt>
                <c:pt idx="27">
                  <c:v>40739</c:v>
                </c:pt>
              </c:numCache>
            </c:numRef>
          </c:cat>
          <c:val>
            <c:numRef>
              <c:f>Sheet1!$C$2:$C$29</c:f>
              <c:numCache>
                <c:formatCode>0</c:formatCode>
                <c:ptCount val="28"/>
                <c:pt idx="0">
                  <c:v>285</c:v>
                </c:pt>
                <c:pt idx="1">
                  <c:v>304</c:v>
                </c:pt>
                <c:pt idx="2">
                  <c:v>302</c:v>
                </c:pt>
                <c:pt idx="3">
                  <c:v>299</c:v>
                </c:pt>
                <c:pt idx="4">
                  <c:v>297</c:v>
                </c:pt>
                <c:pt idx="5">
                  <c:v>297</c:v>
                </c:pt>
                <c:pt idx="6">
                  <c:v>295</c:v>
                </c:pt>
                <c:pt idx="7">
                  <c:v>285</c:v>
                </c:pt>
                <c:pt idx="8">
                  <c:v>283</c:v>
                </c:pt>
                <c:pt idx="9">
                  <c:v>265</c:v>
                </c:pt>
                <c:pt idx="10">
                  <c:v>275</c:v>
                </c:pt>
                <c:pt idx="11">
                  <c:v>273</c:v>
                </c:pt>
                <c:pt idx="12">
                  <c:v>273</c:v>
                </c:pt>
                <c:pt idx="13">
                  <c:v>273</c:v>
                </c:pt>
                <c:pt idx="14">
                  <c:v>267</c:v>
                </c:pt>
                <c:pt idx="15">
                  <c:v>280</c:v>
                </c:pt>
                <c:pt idx="16">
                  <c:v>284</c:v>
                </c:pt>
                <c:pt idx="17">
                  <c:v>273</c:v>
                </c:pt>
                <c:pt idx="18">
                  <c:v>270</c:v>
                </c:pt>
                <c:pt idx="19">
                  <c:v>280</c:v>
                </c:pt>
                <c:pt idx="20">
                  <c:v>290</c:v>
                </c:pt>
                <c:pt idx="21">
                  <c:v>302</c:v>
                </c:pt>
                <c:pt idx="22">
                  <c:v>300</c:v>
                </c:pt>
                <c:pt idx="23">
                  <c:v>295</c:v>
                </c:pt>
                <c:pt idx="24">
                  <c:v>249</c:v>
                </c:pt>
                <c:pt idx="25">
                  <c:v>252</c:v>
                </c:pt>
                <c:pt idx="26">
                  <c:v>262</c:v>
                </c:pt>
                <c:pt idx="27">
                  <c:v>275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Rus MWheat</c:v>
                </c:pt>
              </c:strCache>
            </c:strRef>
          </c:tx>
          <c:spPr>
            <a:ln w="50800">
              <a:solidFill>
                <a:srgbClr val="F79646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40550</c:v>
                </c:pt>
                <c:pt idx="1">
                  <c:v>40557</c:v>
                </c:pt>
                <c:pt idx="2">
                  <c:v>40564</c:v>
                </c:pt>
                <c:pt idx="3">
                  <c:v>40571</c:v>
                </c:pt>
                <c:pt idx="4">
                  <c:v>40578</c:v>
                </c:pt>
                <c:pt idx="5">
                  <c:v>40585</c:v>
                </c:pt>
                <c:pt idx="6">
                  <c:v>40592</c:v>
                </c:pt>
                <c:pt idx="7">
                  <c:v>40599</c:v>
                </c:pt>
                <c:pt idx="8">
                  <c:v>40606</c:v>
                </c:pt>
                <c:pt idx="9">
                  <c:v>40613</c:v>
                </c:pt>
                <c:pt idx="10">
                  <c:v>40620</c:v>
                </c:pt>
                <c:pt idx="11">
                  <c:v>40627</c:v>
                </c:pt>
                <c:pt idx="12">
                  <c:v>40634</c:v>
                </c:pt>
                <c:pt idx="13">
                  <c:v>40641</c:v>
                </c:pt>
                <c:pt idx="14">
                  <c:v>40648</c:v>
                </c:pt>
                <c:pt idx="15">
                  <c:v>40654</c:v>
                </c:pt>
                <c:pt idx="16">
                  <c:v>40662</c:v>
                </c:pt>
                <c:pt idx="17">
                  <c:v>40669</c:v>
                </c:pt>
                <c:pt idx="18">
                  <c:v>40676</c:v>
                </c:pt>
                <c:pt idx="19">
                  <c:v>40683</c:v>
                </c:pt>
                <c:pt idx="20">
                  <c:v>40690</c:v>
                </c:pt>
                <c:pt idx="21">
                  <c:v>40697</c:v>
                </c:pt>
                <c:pt idx="22">
                  <c:v>40704</c:v>
                </c:pt>
                <c:pt idx="23">
                  <c:v>40711</c:v>
                </c:pt>
                <c:pt idx="24">
                  <c:v>40718</c:v>
                </c:pt>
                <c:pt idx="25">
                  <c:v>40725</c:v>
                </c:pt>
                <c:pt idx="26">
                  <c:v>40732</c:v>
                </c:pt>
                <c:pt idx="27">
                  <c:v>40739</c:v>
                </c:pt>
              </c:numCache>
            </c:numRef>
          </c:cat>
          <c:val>
            <c:numRef>
              <c:f>Sheet1!$D$2:$D$29</c:f>
              <c:numCache>
                <c:formatCode>0</c:formatCode>
                <c:ptCount val="28"/>
                <c:pt idx="25">
                  <c:v>240</c:v>
                </c:pt>
                <c:pt idx="26">
                  <c:v>245</c:v>
                </c:pt>
                <c:pt idx="27">
                  <c:v>245</c:v>
                </c:pt>
              </c:numCache>
            </c:numRef>
          </c:val>
        </c:ser>
        <c:marker val="1"/>
        <c:axId val="148484096"/>
        <c:axId val="148485632"/>
      </c:line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French Mwheat  - Rouen</c:v>
                </c:pt>
              </c:strCache>
            </c:strRef>
          </c:tx>
          <c:spPr>
            <a:ln w="31750">
              <a:solidFill>
                <a:srgbClr val="F79646">
                  <a:lumMod val="75000"/>
                </a:srgbClr>
              </a:solidFill>
            </a:ln>
          </c:spPr>
          <c:marker>
            <c:symbol val="diamond"/>
            <c:size val="6"/>
            <c:spPr>
              <a:solidFill>
                <a:srgbClr val="F79646">
                  <a:lumMod val="75000"/>
                </a:srgbClr>
              </a:solidFill>
              <a:ln>
                <a:solidFill>
                  <a:srgbClr val="F79646">
                    <a:lumMod val="75000"/>
                  </a:srgbClr>
                </a:solidFill>
              </a:ln>
            </c:spPr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40550</c:v>
                </c:pt>
                <c:pt idx="1">
                  <c:v>40557</c:v>
                </c:pt>
                <c:pt idx="2">
                  <c:v>40564</c:v>
                </c:pt>
                <c:pt idx="3">
                  <c:v>40571</c:v>
                </c:pt>
                <c:pt idx="4">
                  <c:v>40578</c:v>
                </c:pt>
                <c:pt idx="5">
                  <c:v>40585</c:v>
                </c:pt>
                <c:pt idx="6">
                  <c:v>40592</c:v>
                </c:pt>
                <c:pt idx="7">
                  <c:v>40599</c:v>
                </c:pt>
                <c:pt idx="8">
                  <c:v>40606</c:v>
                </c:pt>
                <c:pt idx="9">
                  <c:v>40613</c:v>
                </c:pt>
                <c:pt idx="10">
                  <c:v>40620</c:v>
                </c:pt>
                <c:pt idx="11">
                  <c:v>40627</c:v>
                </c:pt>
                <c:pt idx="12">
                  <c:v>40634</c:v>
                </c:pt>
                <c:pt idx="13">
                  <c:v>40641</c:v>
                </c:pt>
                <c:pt idx="14">
                  <c:v>40648</c:v>
                </c:pt>
                <c:pt idx="15">
                  <c:v>40654</c:v>
                </c:pt>
                <c:pt idx="16">
                  <c:v>40662</c:v>
                </c:pt>
                <c:pt idx="17">
                  <c:v>40669</c:v>
                </c:pt>
                <c:pt idx="18">
                  <c:v>40676</c:v>
                </c:pt>
                <c:pt idx="19">
                  <c:v>40683</c:v>
                </c:pt>
                <c:pt idx="20">
                  <c:v>40690</c:v>
                </c:pt>
                <c:pt idx="21">
                  <c:v>40697</c:v>
                </c:pt>
                <c:pt idx="22">
                  <c:v>40704</c:v>
                </c:pt>
                <c:pt idx="23">
                  <c:v>40711</c:v>
                </c:pt>
                <c:pt idx="24">
                  <c:v>40718</c:v>
                </c:pt>
                <c:pt idx="25">
                  <c:v>40725</c:v>
                </c:pt>
                <c:pt idx="26">
                  <c:v>40732</c:v>
                </c:pt>
                <c:pt idx="27">
                  <c:v>40739</c:v>
                </c:pt>
              </c:numCache>
            </c:numRef>
          </c:cat>
          <c:val>
            <c:numRef>
              <c:f>Sheet1!$B$2:$B$29</c:f>
              <c:numCache>
                <c:formatCode>0</c:formatCode>
                <c:ptCount val="28"/>
                <c:pt idx="0">
                  <c:v>334</c:v>
                </c:pt>
                <c:pt idx="1">
                  <c:v>347</c:v>
                </c:pt>
                <c:pt idx="2">
                  <c:v>361</c:v>
                </c:pt>
                <c:pt idx="3">
                  <c:v>367</c:v>
                </c:pt>
                <c:pt idx="4">
                  <c:v>375</c:v>
                </c:pt>
                <c:pt idx="5">
                  <c:v>376</c:v>
                </c:pt>
                <c:pt idx="6">
                  <c:v>369</c:v>
                </c:pt>
                <c:pt idx="7">
                  <c:v>352</c:v>
                </c:pt>
                <c:pt idx="8">
                  <c:v>358</c:v>
                </c:pt>
                <c:pt idx="9">
                  <c:v>316</c:v>
                </c:pt>
                <c:pt idx="10">
                  <c:v>348</c:v>
                </c:pt>
                <c:pt idx="11">
                  <c:v>351</c:v>
                </c:pt>
                <c:pt idx="12">
                  <c:v>355</c:v>
                </c:pt>
                <c:pt idx="13">
                  <c:v>368</c:v>
                </c:pt>
                <c:pt idx="14">
                  <c:v>348</c:v>
                </c:pt>
                <c:pt idx="15">
                  <c:v>373</c:v>
                </c:pt>
                <c:pt idx="16">
                  <c:v>365</c:v>
                </c:pt>
                <c:pt idx="17">
                  <c:v>351</c:v>
                </c:pt>
                <c:pt idx="18">
                  <c:v>352</c:v>
                </c:pt>
                <c:pt idx="19">
                  <c:v>361</c:v>
                </c:pt>
                <c:pt idx="20">
                  <c:v>370</c:v>
                </c:pt>
                <c:pt idx="21">
                  <c:v>366</c:v>
                </c:pt>
                <c:pt idx="22">
                  <c:v>350</c:v>
                </c:pt>
                <c:pt idx="23">
                  <c:v>327</c:v>
                </c:pt>
                <c:pt idx="24">
                  <c:v>289</c:v>
                </c:pt>
                <c:pt idx="25">
                  <c:v>276</c:v>
                </c:pt>
                <c:pt idx="26">
                  <c:v>279</c:v>
                </c:pt>
                <c:pt idx="27">
                  <c:v>289</c:v>
                </c:pt>
              </c:numCache>
            </c:numRef>
          </c:val>
          <c:smooth val="1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FeedBarley, $/t FOB Ukraine</c:v>
                </c:pt>
              </c:strCache>
            </c:strRef>
          </c:tx>
          <c:spPr>
            <a:ln w="53975">
              <a:solidFill>
                <a:srgbClr val="9BBB59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Sheet1!$A$2:$A$29</c:f>
              <c:numCache>
                <c:formatCode>dd/mm/yyyy</c:formatCode>
                <c:ptCount val="28"/>
                <c:pt idx="0">
                  <c:v>40550</c:v>
                </c:pt>
                <c:pt idx="1">
                  <c:v>40557</c:v>
                </c:pt>
                <c:pt idx="2">
                  <c:v>40564</c:v>
                </c:pt>
                <c:pt idx="3">
                  <c:v>40571</c:v>
                </c:pt>
                <c:pt idx="4">
                  <c:v>40578</c:v>
                </c:pt>
                <c:pt idx="5">
                  <c:v>40585</c:v>
                </c:pt>
                <c:pt idx="6">
                  <c:v>40592</c:v>
                </c:pt>
                <c:pt idx="7">
                  <c:v>40599</c:v>
                </c:pt>
                <c:pt idx="8">
                  <c:v>40606</c:v>
                </c:pt>
                <c:pt idx="9">
                  <c:v>40613</c:v>
                </c:pt>
                <c:pt idx="10">
                  <c:v>40620</c:v>
                </c:pt>
                <c:pt idx="11">
                  <c:v>40627</c:v>
                </c:pt>
                <c:pt idx="12">
                  <c:v>40634</c:v>
                </c:pt>
                <c:pt idx="13">
                  <c:v>40641</c:v>
                </c:pt>
                <c:pt idx="14">
                  <c:v>40648</c:v>
                </c:pt>
                <c:pt idx="15">
                  <c:v>40654</c:v>
                </c:pt>
                <c:pt idx="16">
                  <c:v>40662</c:v>
                </c:pt>
                <c:pt idx="17">
                  <c:v>40669</c:v>
                </c:pt>
                <c:pt idx="18">
                  <c:v>40676</c:v>
                </c:pt>
                <c:pt idx="19">
                  <c:v>40683</c:v>
                </c:pt>
                <c:pt idx="20">
                  <c:v>40690</c:v>
                </c:pt>
                <c:pt idx="21">
                  <c:v>40697</c:v>
                </c:pt>
                <c:pt idx="22">
                  <c:v>40704</c:v>
                </c:pt>
                <c:pt idx="23">
                  <c:v>40711</c:v>
                </c:pt>
                <c:pt idx="24">
                  <c:v>40718</c:v>
                </c:pt>
                <c:pt idx="25">
                  <c:v>40725</c:v>
                </c:pt>
                <c:pt idx="26">
                  <c:v>40732</c:v>
                </c:pt>
                <c:pt idx="27">
                  <c:v>40739</c:v>
                </c:pt>
              </c:numCache>
            </c:numRef>
          </c:cat>
          <c:val>
            <c:numRef>
              <c:f>Sheet1!$E$2:$E$29</c:f>
              <c:numCache>
                <c:formatCode>#,##0</c:formatCode>
                <c:ptCount val="28"/>
                <c:pt idx="25">
                  <c:v>245</c:v>
                </c:pt>
                <c:pt idx="26">
                  <c:v>248</c:v>
                </c:pt>
                <c:pt idx="27">
                  <c:v>258</c:v>
                </c:pt>
              </c:numCache>
            </c:numRef>
          </c:val>
        </c:ser>
        <c:marker val="1"/>
        <c:axId val="148574976"/>
        <c:axId val="148487168"/>
      </c:lineChart>
      <c:dateAx>
        <c:axId val="148484096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 sz="1400"/>
            </a:pPr>
            <a:endParaRPr lang="ru-RU"/>
          </a:p>
        </c:txPr>
        <c:crossAx val="148485632"/>
        <c:crosses val="autoZero"/>
        <c:auto val="1"/>
        <c:lblOffset val="100"/>
        <c:baseTimeUnit val="days"/>
        <c:majorUnit val="35"/>
        <c:majorTimeUnit val="days"/>
        <c:minorUnit val="35"/>
        <c:minorTimeUnit val="days"/>
      </c:dateAx>
      <c:valAx>
        <c:axId val="148485632"/>
        <c:scaling>
          <c:orientation val="minMax"/>
          <c:max val="400"/>
          <c:min val="225"/>
        </c:scaling>
        <c:axPos val="l"/>
        <c:majorGridlines/>
        <c:numFmt formatCode="0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8484096"/>
        <c:crosses val="autoZero"/>
        <c:crossBetween val="midCat"/>
        <c:majorUnit val="25"/>
      </c:valAx>
      <c:valAx>
        <c:axId val="148487168"/>
        <c:scaling>
          <c:orientation val="minMax"/>
          <c:max val="400"/>
          <c:min val="225"/>
        </c:scaling>
        <c:axPos val="r"/>
        <c:numFmt formatCode="0" sourceLinked="1"/>
        <c:tickLblPos val="nextTo"/>
        <c:crossAx val="148574976"/>
        <c:crosses val="max"/>
        <c:crossBetween val="between"/>
        <c:majorUnit val="25"/>
      </c:valAx>
      <c:dateAx>
        <c:axId val="148574976"/>
        <c:scaling>
          <c:orientation val="minMax"/>
        </c:scaling>
        <c:delete val="1"/>
        <c:axPos val="b"/>
        <c:numFmt formatCode="dd/mm/yyyy" sourceLinked="1"/>
        <c:tickLblPos val="none"/>
        <c:crossAx val="148487168"/>
        <c:crosses val="autoZero"/>
        <c:auto val="1"/>
        <c:lblOffset val="100"/>
        <c:baseTimeUnit val="days"/>
      </c:dateAx>
    </c:plotArea>
    <c:legend>
      <c:legendPos val="r"/>
      <c:layout>
        <c:manualLayout>
          <c:xMode val="edge"/>
          <c:yMode val="edge"/>
          <c:x val="7.8748925557978938E-2"/>
          <c:y val="0.76162850291766526"/>
          <c:w val="0.41005546561793682"/>
          <c:h val="0.19386933197898645"/>
        </c:manualLayout>
      </c:layout>
      <c:spPr>
        <a:solidFill>
          <a:schemeClr val="bg2">
            <a:alpha val="80000"/>
          </a:schemeClr>
        </a:solidFill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Россия: экспорт импорт зерна, тыс.т</a:t>
            </a:r>
          </a:p>
        </c:rich>
      </c:tx>
      <c:layout>
        <c:manualLayout>
          <c:xMode val="edge"/>
          <c:yMode val="edge"/>
          <c:x val="0.31441892131361043"/>
          <c:y val="0"/>
        </c:manualLayout>
      </c:layout>
      <c:overlay val="1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5.5649241146711804E-2"/>
          <c:y val="7.2848462652527923E-2"/>
          <c:w val="0.88026981450253095"/>
          <c:h val="0.7874381770047642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1"/>
              <c:spPr/>
              <c:txPr>
                <a:bodyPr/>
                <a:lstStyle/>
                <a:p>
                  <a:pPr>
                    <a:defRPr i="1"/>
                  </a:pPr>
                  <a:endParaRPr lang="ru-RU"/>
                </a:p>
              </c:txPr>
            </c:dLbl>
            <c:showVal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1023.3</c:v>
                </c:pt>
                <c:pt idx="1">
                  <c:v>5735.3</c:v>
                </c:pt>
                <c:pt idx="2">
                  <c:v>16870</c:v>
                </c:pt>
                <c:pt idx="3">
                  <c:v>6951.2</c:v>
                </c:pt>
                <c:pt idx="4">
                  <c:v>8832.5</c:v>
                </c:pt>
                <c:pt idx="5">
                  <c:v>12020</c:v>
                </c:pt>
                <c:pt idx="6">
                  <c:v>11851.6</c:v>
                </c:pt>
                <c:pt idx="7">
                  <c:v>12631.4</c:v>
                </c:pt>
                <c:pt idx="8">
                  <c:v>22432.2</c:v>
                </c:pt>
                <c:pt idx="9">
                  <c:v>21291.200000000001</c:v>
                </c:pt>
                <c:pt idx="10">
                  <c:v>3892.5</c:v>
                </c:pt>
                <c:pt idx="11">
                  <c:v>20300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10"/>
              <c:layout>
                <c:manualLayout>
                  <c:x val="1.3118377113286773E-2"/>
                  <c:y val="-2.4709741604849202E-2"/>
                </c:manualLayout>
              </c:layout>
              <c:dLblPos val="in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-2152.4</c:v>
                </c:pt>
                <c:pt idx="1">
                  <c:v>-1035.4000000000001</c:v>
                </c:pt>
                <c:pt idx="2">
                  <c:v>-593.20000000000005</c:v>
                </c:pt>
                <c:pt idx="3">
                  <c:v>-1833</c:v>
                </c:pt>
                <c:pt idx="4">
                  <c:v>-1789.1</c:v>
                </c:pt>
                <c:pt idx="5">
                  <c:v>-1689.5</c:v>
                </c:pt>
                <c:pt idx="6">
                  <c:v>-1241</c:v>
                </c:pt>
                <c:pt idx="7">
                  <c:v>-695.2</c:v>
                </c:pt>
                <c:pt idx="8">
                  <c:v>-367.4</c:v>
                </c:pt>
                <c:pt idx="9">
                  <c:v>-151.5</c:v>
                </c:pt>
                <c:pt idx="10">
                  <c:v>-653</c:v>
                </c:pt>
                <c:pt idx="11">
                  <c:v>-230</c:v>
                </c:pt>
              </c:numCache>
            </c:numRef>
          </c:val>
        </c:ser>
        <c:axId val="148542976"/>
        <c:axId val="148544512"/>
      </c:barChart>
      <c:catAx>
        <c:axId val="148542976"/>
        <c:scaling>
          <c:orientation val="minMax"/>
        </c:scaling>
        <c:axPos val="b"/>
        <c:majorGridlines/>
        <c:numFmt formatCode="General" sourceLinked="0"/>
        <c:tickLblPos val="low"/>
        <c:txPr>
          <a:bodyPr rot="-1800000" vert="horz"/>
          <a:lstStyle/>
          <a:p>
            <a:pPr>
              <a:defRPr sz="1100"/>
            </a:pPr>
            <a:endParaRPr lang="ru-RU"/>
          </a:p>
        </c:txPr>
        <c:crossAx val="148544512"/>
        <c:crossesAt val="0"/>
        <c:lblAlgn val="ctr"/>
        <c:lblOffset val="100"/>
        <c:tickLblSkip val="1"/>
        <c:tickMarkSkip val="1"/>
      </c:catAx>
      <c:valAx>
        <c:axId val="148544512"/>
        <c:scaling>
          <c:orientation val="minMax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8542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515019910551715"/>
          <c:y val="8.9403379721927856E-2"/>
          <c:w val="0.307439095380587"/>
          <c:h val="5.7307651358397674E-2"/>
        </c:manualLayout>
      </c:layout>
      <c:spPr>
        <a:solidFill>
          <a:prstClr val="white">
            <a:alpha val="70000"/>
          </a:prstClr>
        </a:solidFill>
      </c:spPr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Российский зерновой баланс, </a:t>
            </a:r>
            <a:r>
              <a:rPr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млн. тонн и </a:t>
            </a:r>
            <a:r>
              <a:rPr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%%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(оценка </a:t>
            </a:r>
            <a:r>
              <a:rPr lang="ru-RU" sz="1800" b="1" i="0" baseline="0" dirty="0" err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ПроЗерно</a:t>
            </a:r>
            <a:r>
              <a:rPr lang="ru-RU" sz="1800" b="1" i="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</a:t>
            </a:r>
          </a:p>
        </c:rich>
      </c:tx>
      <c:layout>
        <c:manualLayout>
          <c:xMode val="edge"/>
          <c:yMode val="edge"/>
          <c:x val="0.23279346371982651"/>
          <c:y val="0"/>
        </c:manualLayout>
      </c:layout>
      <c:overlay val="1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5.5649241146711804E-2"/>
          <c:y val="7.2848462652527923E-2"/>
          <c:w val="0.88026981450253095"/>
          <c:h val="0.7380186778978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Sheet1!$A$2:$A$12</c:f>
              <c:strCache>
                <c:ptCount val="11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</c:strCache>
            </c:strRef>
          </c:cat>
          <c:val>
            <c:numRef>
              <c:f>Sheet1!$B$2:$B$12</c:f>
              <c:numCache>
                <c:formatCode>#,##0.0</c:formatCode>
                <c:ptCount val="11"/>
                <c:pt idx="0">
                  <c:v>85.182999999999979</c:v>
                </c:pt>
                <c:pt idx="1">
                  <c:v>86.611999999999995</c:v>
                </c:pt>
                <c:pt idx="2">
                  <c:v>67.198999999999998</c:v>
                </c:pt>
                <c:pt idx="3">
                  <c:v>78.092000000000013</c:v>
                </c:pt>
                <c:pt idx="4">
                  <c:v>78.186999999999998</c:v>
                </c:pt>
                <c:pt idx="5">
                  <c:v>78.624999999999986</c:v>
                </c:pt>
                <c:pt idx="6">
                  <c:v>81.796000000000006</c:v>
                </c:pt>
                <c:pt idx="7">
                  <c:v>108.17899999999997</c:v>
                </c:pt>
                <c:pt idx="8">
                  <c:v>97.111000000000004</c:v>
                </c:pt>
                <c:pt idx="9">
                  <c:v>68.405000000000001</c:v>
                </c:pt>
                <c:pt idx="10">
                  <c:v>91.169999999999987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Sheet1!$A$2:$A$12</c:f>
              <c:strCache>
                <c:ptCount val="11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</c:strCache>
            </c:strRef>
          </c:cat>
          <c:val>
            <c:numRef>
              <c:f>Sheet1!$C$2:$C$12</c:f>
              <c:numCache>
                <c:formatCode>#,##0.0</c:formatCode>
                <c:ptCount val="11"/>
                <c:pt idx="0">
                  <c:v>72.406000000000006</c:v>
                </c:pt>
                <c:pt idx="1">
                  <c:v>74.510999999999996</c:v>
                </c:pt>
                <c:pt idx="2">
                  <c:v>66.134999999999991</c:v>
                </c:pt>
                <c:pt idx="3">
                  <c:v>67.985000000000014</c:v>
                </c:pt>
                <c:pt idx="4">
                  <c:v>68.415000000000006</c:v>
                </c:pt>
                <c:pt idx="5">
                  <c:v>69.669999999999987</c:v>
                </c:pt>
                <c:pt idx="6">
                  <c:v>69.34</c:v>
                </c:pt>
                <c:pt idx="7">
                  <c:v>74.265000000000001</c:v>
                </c:pt>
                <c:pt idx="8">
                  <c:v>76.185000000000002</c:v>
                </c:pt>
                <c:pt idx="9">
                  <c:v>68.781999999999996</c:v>
                </c:pt>
                <c:pt idx="10">
                  <c:v>72.982000000000014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Sheet1!$A$2:$A$12</c:f>
              <c:strCache>
                <c:ptCount val="11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</c:strCache>
            </c:strRef>
          </c:cat>
          <c:val>
            <c:numRef>
              <c:f>Sheet1!$D$2:$D$12</c:f>
              <c:numCache>
                <c:formatCode>#,##0.0</c:formatCode>
                <c:ptCount val="11"/>
                <c:pt idx="0">
                  <c:v>14.15</c:v>
                </c:pt>
                <c:pt idx="1">
                  <c:v>11.057</c:v>
                </c:pt>
                <c:pt idx="2">
                  <c:v>7.4859999999999998</c:v>
                </c:pt>
                <c:pt idx="3">
                  <c:v>10.588000000000001</c:v>
                </c:pt>
                <c:pt idx="4">
                  <c:v>10.464</c:v>
                </c:pt>
                <c:pt idx="5">
                  <c:v>9.1510000000000016</c:v>
                </c:pt>
                <c:pt idx="6">
                  <c:v>9.7409999999999997</c:v>
                </c:pt>
                <c:pt idx="7">
                  <c:v>20.52</c:v>
                </c:pt>
                <c:pt idx="8">
                  <c:v>20.526</c:v>
                </c:pt>
                <c:pt idx="9">
                  <c:v>16.934000000000001</c:v>
                </c:pt>
                <c:pt idx="10">
                  <c:v>15.061</c:v>
                </c:pt>
              </c:numCache>
            </c:numRef>
          </c:val>
        </c:ser>
        <c:axId val="148604032"/>
        <c:axId val="148605568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Запасы/Потребление</c:v>
                </c:pt>
              </c:strCache>
            </c:strRef>
          </c:tx>
          <c:spPr>
            <a:ln w="50800">
              <a:solidFill>
                <a:srgbClr val="FF9900"/>
              </a:solidFill>
            </a:ln>
          </c:spPr>
          <c:marker>
            <c:symbol val="circle"/>
            <c:size val="10"/>
            <c:spPr>
              <a:solidFill>
                <a:srgbClr val="FFC000"/>
              </a:solidFill>
            </c:spPr>
          </c:marker>
          <c:dPt>
            <c:idx val="10"/>
            <c:spPr>
              <a:ln w="50800">
                <a:solidFill>
                  <a:srgbClr val="FF9900"/>
                </a:solidFill>
                <a:prstDash val="sysDot"/>
              </a:ln>
            </c:spPr>
          </c:dPt>
          <c:dLbls>
            <c:spPr>
              <a:solidFill>
                <a:prstClr val="white">
                  <a:alpha val="50000"/>
                </a:prstClr>
              </a:solidFill>
            </c:spPr>
            <c:dLblPos val="t"/>
            <c:showVal val="1"/>
          </c:dLbls>
          <c:cat>
            <c:strRef>
              <c:f>Sheet1!$A$2:$A$12</c:f>
              <c:strCache>
                <c:ptCount val="11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</c:strCache>
            </c:strRef>
          </c:cat>
          <c:val>
            <c:numRef>
              <c:f>Sheet1!$E$2:$E$12</c:f>
              <c:numCache>
                <c:formatCode>0.0%</c:formatCode>
                <c:ptCount val="11"/>
                <c:pt idx="0">
                  <c:v>0.19542579344253241</c:v>
                </c:pt>
                <c:pt idx="1">
                  <c:v>0.14839419682999838</c:v>
                </c:pt>
                <c:pt idx="2">
                  <c:v>0.11319271187722088</c:v>
                </c:pt>
                <c:pt idx="3">
                  <c:v>0.15574023681694502</c:v>
                </c:pt>
                <c:pt idx="4">
                  <c:v>0.15294891471168609</c:v>
                </c:pt>
                <c:pt idx="5">
                  <c:v>0.13134778240275591</c:v>
                </c:pt>
                <c:pt idx="6">
                  <c:v>0.14048168445341794</c:v>
                </c:pt>
                <c:pt idx="7">
                  <c:v>0.27630781660270665</c:v>
                </c:pt>
                <c:pt idx="8">
                  <c:v>0.26942311478637526</c:v>
                </c:pt>
                <c:pt idx="9">
                  <c:v>0.24619813323253184</c:v>
                </c:pt>
                <c:pt idx="10">
                  <c:v>0.20636595324874621</c:v>
                </c:pt>
              </c:numCache>
            </c:numRef>
          </c:val>
        </c:ser>
        <c:marker val="1"/>
        <c:axId val="148713856"/>
        <c:axId val="148715392"/>
      </c:lineChart>
      <c:catAx>
        <c:axId val="148604032"/>
        <c:scaling>
          <c:orientation val="minMax"/>
        </c:scaling>
        <c:axPos val="b"/>
        <c:majorGridlines/>
        <c:numFmt formatCode="General" sourceLinked="0"/>
        <c:tickLblPos val="nextTo"/>
        <c:txPr>
          <a:bodyPr rot="-1800000" vert="horz"/>
          <a:lstStyle/>
          <a:p>
            <a:pPr>
              <a:defRPr sz="1100"/>
            </a:pPr>
            <a:endParaRPr lang="ru-RU"/>
          </a:p>
        </c:txPr>
        <c:crossAx val="148605568"/>
        <c:crossesAt val="0"/>
        <c:lblAlgn val="ctr"/>
        <c:lblOffset val="100"/>
        <c:tickLblSkip val="1"/>
        <c:tickMarkSkip val="1"/>
      </c:catAx>
      <c:valAx>
        <c:axId val="148605568"/>
        <c:scaling>
          <c:orientation val="minMax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8604032"/>
        <c:crosses val="autoZero"/>
        <c:crossBetween val="between"/>
      </c:valAx>
      <c:catAx>
        <c:axId val="148713856"/>
        <c:scaling>
          <c:orientation val="minMax"/>
        </c:scaling>
        <c:delete val="1"/>
        <c:axPos val="b"/>
        <c:tickLblPos val="none"/>
        <c:crossAx val="148715392"/>
        <c:crosses val="autoZero"/>
        <c:lblAlgn val="ctr"/>
        <c:lblOffset val="100"/>
      </c:catAx>
      <c:valAx>
        <c:axId val="148715392"/>
        <c:scaling>
          <c:orientation val="minMax"/>
          <c:max val="0.30000000000000032"/>
          <c:min val="0.1"/>
        </c:scaling>
        <c:axPos val="r"/>
        <c:numFmt formatCode="0%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8713856"/>
        <c:crosses val="max"/>
        <c:crossBetween val="between"/>
        <c:majorUnit val="0.05"/>
      </c:valAx>
    </c:plotArea>
    <c:legend>
      <c:legendPos val="b"/>
      <c:layout>
        <c:manualLayout>
          <c:xMode val="edge"/>
          <c:yMode val="edge"/>
          <c:x val="2.0236087689714497E-2"/>
          <c:y val="0.92953454892210885"/>
          <c:w val="0.96627318718381161"/>
          <c:h val="5.7307651358397507E-2"/>
        </c:manualLayout>
      </c:layout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latin typeface="+mn-lt"/>
                <a:cs typeface="Arial" pitchFamily="34" charset="0"/>
              </a:defRPr>
            </a:pPr>
            <a:r>
              <a:rPr lang="ru-RU" sz="1600">
                <a:latin typeface="+mn-lt"/>
              </a:rPr>
              <a:t>Динамика производства крупы в России, тыс. тонн</a:t>
            </a:r>
          </a:p>
        </c:rich>
      </c:tx>
      <c:layout>
        <c:manualLayout>
          <c:xMode val="edge"/>
          <c:yMode val="edge"/>
          <c:x val="0.18393299612966729"/>
          <c:y val="2.2046161537606992E-2"/>
        </c:manualLayout>
      </c:layout>
    </c:title>
    <c:plotArea>
      <c:layout>
        <c:manualLayout>
          <c:layoutTarget val="inner"/>
          <c:xMode val="edge"/>
          <c:yMode val="edge"/>
          <c:x val="5.7187017001548157E-2"/>
          <c:y val="8.9411764705882468E-2"/>
          <c:w val="0.9428129829984544"/>
          <c:h val="0.7617799411176536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Sheet1!$B$2:$B$13</c:f>
              <c:numCache>
                <c:formatCode>#,##0.0</c:formatCode>
                <c:ptCount val="12"/>
                <c:pt idx="0">
                  <c:v>84.808999999999983</c:v>
                </c:pt>
                <c:pt idx="1">
                  <c:v>121.995</c:v>
                </c:pt>
                <c:pt idx="2">
                  <c:v>107.22199999999999</c:v>
                </c:pt>
                <c:pt idx="3">
                  <c:v>105.143</c:v>
                </c:pt>
                <c:pt idx="4">
                  <c:v>91.655999999999949</c:v>
                </c:pt>
                <c:pt idx="5">
                  <c:v>83.85</c:v>
                </c:pt>
                <c:pt idx="6">
                  <c:v>93.85</c:v>
                </c:pt>
                <c:pt idx="7">
                  <c:v>83.539000000000001</c:v>
                </c:pt>
                <c:pt idx="8">
                  <c:v>97.575999999999979</c:v>
                </c:pt>
                <c:pt idx="9">
                  <c:v>118.76700000000002</c:v>
                </c:pt>
                <c:pt idx="10">
                  <c:v>121.624</c:v>
                </c:pt>
                <c:pt idx="11">
                  <c:v>131.983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Sheet1!$C$2:$C$13</c:f>
              <c:numCache>
                <c:formatCode>#,##0.0</c:formatCode>
                <c:ptCount val="12"/>
                <c:pt idx="0">
                  <c:v>77.061000000000007</c:v>
                </c:pt>
                <c:pt idx="1">
                  <c:v>95.543499999999995</c:v>
                </c:pt>
                <c:pt idx="2">
                  <c:v>100.833</c:v>
                </c:pt>
                <c:pt idx="3">
                  <c:v>75.001999999999995</c:v>
                </c:pt>
                <c:pt idx="4">
                  <c:v>76.442000000000007</c:v>
                </c:pt>
                <c:pt idx="5">
                  <c:v>77.007999999999996</c:v>
                </c:pt>
                <c:pt idx="6">
                  <c:v>76.874999999999986</c:v>
                </c:pt>
                <c:pt idx="7">
                  <c:v>80.55968</c:v>
                </c:pt>
                <c:pt idx="8">
                  <c:v>100.69286999999998</c:v>
                </c:pt>
                <c:pt idx="9">
                  <c:v>118.77442000000002</c:v>
                </c:pt>
                <c:pt idx="10">
                  <c:v>110.5</c:v>
                </c:pt>
                <c:pt idx="11">
                  <c:v>156.69999999999999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Sheet1!$D$2:$D$13</c:f>
              <c:numCache>
                <c:formatCode>#,##0.0</c:formatCode>
                <c:ptCount val="12"/>
                <c:pt idx="0">
                  <c:v>68.231489999999994</c:v>
                </c:pt>
                <c:pt idx="1">
                  <c:v>89.7</c:v>
                </c:pt>
                <c:pt idx="2">
                  <c:v>92.918000000000006</c:v>
                </c:pt>
                <c:pt idx="3">
                  <c:v>80.77</c:v>
                </c:pt>
                <c:pt idx="4">
                  <c:v>66.205839999999981</c:v>
                </c:pt>
                <c:pt idx="5">
                  <c:v>71.342699999999994</c:v>
                </c:pt>
              </c:numCache>
            </c:numRef>
          </c:val>
        </c:ser>
        <c:marker val="1"/>
        <c:axId val="149148416"/>
        <c:axId val="149149952"/>
      </c:lineChart>
      <c:catAx>
        <c:axId val="149148416"/>
        <c:scaling>
          <c:orientation val="minMax"/>
        </c:scaling>
        <c:axPos val="b"/>
        <c:majorGridlines/>
        <c:numFmt formatCode="General" sourceLinked="1"/>
        <c:tickLblPos val="nextTo"/>
        <c:txPr>
          <a:bodyPr rot="-1200000" vert="horz"/>
          <a:lstStyle/>
          <a:p>
            <a:pPr>
              <a:defRPr/>
            </a:pPr>
            <a:endParaRPr lang="ru-RU"/>
          </a:p>
        </c:txPr>
        <c:crossAx val="149149952"/>
        <c:crossesAt val="0"/>
        <c:lblAlgn val="ctr"/>
        <c:lblOffset val="0"/>
        <c:tickLblSkip val="1"/>
        <c:tickMarkSkip val="1"/>
      </c:catAx>
      <c:valAx>
        <c:axId val="149149952"/>
        <c:scaling>
          <c:orientation val="minMax"/>
          <c:max val="160"/>
          <c:min val="60"/>
        </c:scaling>
        <c:axPos val="l"/>
        <c:majorGridlines>
          <c:spPr>
            <a:ln>
              <a:solidFill>
                <a:sysClr val="windowText" lastClr="000000"/>
              </a:solidFill>
              <a:prstDash val="sysDot"/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9148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683978777305997"/>
          <c:y val="0.22482467225863667"/>
          <c:w val="0.47651990563193208"/>
          <c:h val="7.973176591489875E-2"/>
        </c:manualLayout>
      </c:layout>
    </c:legend>
    <c:plotVisOnly val="1"/>
    <c:dispBlanksAs val="gap"/>
  </c:chart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ru-RU" sz="1200">
                <a:latin typeface="Arial" pitchFamily="34" charset="0"/>
                <a:cs typeface="Arial" pitchFamily="34" charset="0"/>
              </a:rPr>
              <a:t>Запасы крупы в оптовых организациях России на 1-е число месяца, тонн</a:t>
            </a:r>
          </a:p>
        </c:rich>
      </c:tx>
      <c:layout>
        <c:manualLayout>
          <c:xMode val="edge"/>
          <c:yMode val="edge"/>
          <c:x val="0.15077052567787658"/>
          <c:y val="1.6151241964319682E-3"/>
        </c:manualLayout>
      </c:layout>
      <c:spPr>
        <a:scene3d>
          <a:camera prst="orthographicFront"/>
          <a:lightRig rig="threePt" dir="t"/>
        </a:scene3d>
        <a:sp3d>
          <a:bevelT w="190500" h="38100"/>
        </a:sp3d>
      </c:spPr>
    </c:title>
    <c:plotArea>
      <c:layout>
        <c:manualLayout>
          <c:layoutTarget val="inner"/>
          <c:xMode val="edge"/>
          <c:yMode val="edge"/>
          <c:x val="0.13506683781167239"/>
          <c:y val="8.564169660061377E-2"/>
          <c:w val="0.8515819670830227"/>
          <c:h val="0.7588405396693892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ln>
              <a:solidFill>
                <a:srgbClr val="0070C0"/>
              </a:solidFill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16257.1</c:v>
                </c:pt>
                <c:pt idx="1">
                  <c:v>18343.3</c:v>
                </c:pt>
                <c:pt idx="2">
                  <c:v>30902.1</c:v>
                </c:pt>
                <c:pt idx="3">
                  <c:v>43908.9</c:v>
                </c:pt>
                <c:pt idx="4">
                  <c:v>41787</c:v>
                </c:pt>
                <c:pt idx="5">
                  <c:v>36024.400000000001</c:v>
                </c:pt>
                <c:pt idx="6">
                  <c:v>32219.8</c:v>
                </c:pt>
                <c:pt idx="7">
                  <c:v>16020.3</c:v>
                </c:pt>
                <c:pt idx="8">
                  <c:v>16924.8</c:v>
                </c:pt>
                <c:pt idx="9">
                  <c:v>17481.0999999999</c:v>
                </c:pt>
                <c:pt idx="10">
                  <c:v>17436.5999999999</c:v>
                </c:pt>
                <c:pt idx="11">
                  <c:v>18959.2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FFC000"/>
              </a:solidFill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21842.2</c:v>
                </c:pt>
                <c:pt idx="1">
                  <c:v>20875.2</c:v>
                </c:pt>
                <c:pt idx="2">
                  <c:v>22682</c:v>
                </c:pt>
                <c:pt idx="3">
                  <c:v>24829</c:v>
                </c:pt>
                <c:pt idx="4">
                  <c:v>23739</c:v>
                </c:pt>
                <c:pt idx="5">
                  <c:v>26632</c:v>
                </c:pt>
                <c:pt idx="6">
                  <c:v>24674</c:v>
                </c:pt>
                <c:pt idx="7">
                  <c:v>33385.300000000003</c:v>
                </c:pt>
                <c:pt idx="8">
                  <c:v>29115.1</c:v>
                </c:pt>
                <c:pt idx="9">
                  <c:v>27425.8</c:v>
                </c:pt>
                <c:pt idx="10">
                  <c:v>45513.9</c:v>
                </c:pt>
                <c:pt idx="11">
                  <c:v>45824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48637</c:v>
                </c:pt>
                <c:pt idx="1">
                  <c:v>48798.7</c:v>
                </c:pt>
                <c:pt idx="2">
                  <c:v>52650.7</c:v>
                </c:pt>
                <c:pt idx="3">
                  <c:v>46609.5</c:v>
                </c:pt>
                <c:pt idx="4">
                  <c:v>47881.9</c:v>
                </c:pt>
                <c:pt idx="5">
                  <c:v>44372</c:v>
                </c:pt>
              </c:numCache>
            </c:numRef>
          </c:val>
        </c:ser>
        <c:marker val="1"/>
        <c:axId val="149253504"/>
        <c:axId val="149292160"/>
      </c:lineChart>
      <c:catAx>
        <c:axId val="149253504"/>
        <c:scaling>
          <c:orientation val="minMax"/>
        </c:scaling>
        <c:axPos val="b"/>
        <c:majorGridlines/>
        <c:numFmt formatCode="General" sourceLinked="1"/>
        <c:tickLblPos val="nextTo"/>
        <c:txPr>
          <a:bodyPr rot="-1200000" vert="horz"/>
          <a:lstStyle/>
          <a:p>
            <a:pPr>
              <a:defRPr/>
            </a:pPr>
            <a:endParaRPr lang="ru-RU"/>
          </a:p>
        </c:txPr>
        <c:crossAx val="149292160"/>
        <c:crossesAt val="0"/>
        <c:lblAlgn val="ctr"/>
        <c:lblOffset val="100"/>
        <c:tickLblSkip val="1"/>
        <c:tickMarkSkip val="1"/>
      </c:catAx>
      <c:valAx>
        <c:axId val="149292160"/>
        <c:scaling>
          <c:orientation val="minMax"/>
          <c:min val="0"/>
        </c:scaling>
        <c:axPos val="l"/>
        <c:majorGridlines>
          <c:spPr>
            <a:ln>
              <a:prstDash val="sysDot"/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9253504"/>
        <c:crosses val="autoZero"/>
        <c:crossBetween val="between"/>
        <c:minorUnit val="1000"/>
      </c:valAx>
    </c:plotArea>
    <c:legend>
      <c:legendPos val="b"/>
      <c:layout>
        <c:manualLayout>
          <c:xMode val="edge"/>
          <c:yMode val="edge"/>
          <c:x val="0.26722130080784817"/>
          <c:y val="0.75419840063852317"/>
          <c:w val="0.5020476395479867"/>
          <c:h val="7.0498687664042034E-2"/>
        </c:manualLayout>
      </c:layout>
    </c:legend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Цены крупы в Евр.России/</a:t>
            </a:r>
            <a:r>
              <a:rPr lang="en-US" sz="1600"/>
              <a:t>Prices for cereals in European Russia</a:t>
            </a:r>
            <a:r>
              <a:rPr lang="ru-RU" sz="1600"/>
              <a:t>, </a:t>
            </a:r>
            <a:r>
              <a:rPr lang="en-US" sz="1600"/>
              <a:t>rub</a:t>
            </a:r>
            <a:r>
              <a:rPr lang="ru-RU" sz="1600"/>
              <a:t>./</a:t>
            </a:r>
            <a:r>
              <a:rPr lang="en-US" sz="1600"/>
              <a:t>t</a:t>
            </a:r>
            <a:r>
              <a:rPr lang="ru-RU" sz="1600"/>
              <a:t> </a:t>
            </a:r>
            <a:r>
              <a:rPr lang="en-US" sz="1600"/>
              <a:t>EXW</a:t>
            </a:r>
          </a:p>
        </c:rich>
      </c:tx>
      <c:layout>
        <c:manualLayout>
          <c:xMode val="edge"/>
          <c:yMode val="edge"/>
          <c:x val="9.4550709251231546E-2"/>
          <c:y val="0"/>
        </c:manualLayout>
      </c:layout>
    </c:title>
    <c:plotArea>
      <c:layout>
        <c:manualLayout>
          <c:layoutTarget val="inner"/>
          <c:xMode val="edge"/>
          <c:yMode val="edge"/>
          <c:x val="0.16062107405113688"/>
          <c:y val="9.7798347015133763E-2"/>
          <c:w val="0.8169070158365036"/>
          <c:h val="0.7768919772803080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пшено/millet</c:v>
                </c:pt>
              </c:strCache>
            </c:strRef>
          </c:tx>
          <c:spPr>
            <a:ln w="44450">
              <a:solidFill>
                <a:srgbClr val="EAB200"/>
              </a:solidFill>
            </a:ln>
          </c:spPr>
          <c:marker>
            <c:symbol val="none"/>
          </c:marker>
          <c:cat>
            <c:numRef>
              <c:f>Sheet1!$A$2:$A$100</c:f>
              <c:numCache>
                <c:formatCode>dd/mm/yy;@</c:formatCode>
                <c:ptCount val="99"/>
                <c:pt idx="0">
                  <c:v>40039</c:v>
                </c:pt>
                <c:pt idx="1">
                  <c:v>40046</c:v>
                </c:pt>
                <c:pt idx="2">
                  <c:v>40053</c:v>
                </c:pt>
                <c:pt idx="3">
                  <c:v>40060</c:v>
                </c:pt>
                <c:pt idx="4">
                  <c:v>40067</c:v>
                </c:pt>
                <c:pt idx="5">
                  <c:v>40074</c:v>
                </c:pt>
                <c:pt idx="6">
                  <c:v>40081</c:v>
                </c:pt>
                <c:pt idx="7">
                  <c:v>40088</c:v>
                </c:pt>
                <c:pt idx="8">
                  <c:v>40095</c:v>
                </c:pt>
                <c:pt idx="9">
                  <c:v>40102</c:v>
                </c:pt>
                <c:pt idx="10">
                  <c:v>40109</c:v>
                </c:pt>
                <c:pt idx="11">
                  <c:v>40116</c:v>
                </c:pt>
                <c:pt idx="12">
                  <c:v>40123</c:v>
                </c:pt>
                <c:pt idx="13">
                  <c:v>40130</c:v>
                </c:pt>
                <c:pt idx="14">
                  <c:v>40137</c:v>
                </c:pt>
                <c:pt idx="15">
                  <c:v>40144</c:v>
                </c:pt>
                <c:pt idx="16">
                  <c:v>40151</c:v>
                </c:pt>
                <c:pt idx="17">
                  <c:v>40158</c:v>
                </c:pt>
                <c:pt idx="18">
                  <c:v>40165</c:v>
                </c:pt>
                <c:pt idx="19">
                  <c:v>40172</c:v>
                </c:pt>
                <c:pt idx="20">
                  <c:v>40186</c:v>
                </c:pt>
                <c:pt idx="21">
                  <c:v>40193</c:v>
                </c:pt>
                <c:pt idx="22">
                  <c:v>40200</c:v>
                </c:pt>
                <c:pt idx="23">
                  <c:v>40207</c:v>
                </c:pt>
                <c:pt idx="24">
                  <c:v>40214</c:v>
                </c:pt>
                <c:pt idx="25">
                  <c:v>40221</c:v>
                </c:pt>
                <c:pt idx="26">
                  <c:v>40228</c:v>
                </c:pt>
                <c:pt idx="27">
                  <c:v>40236</c:v>
                </c:pt>
                <c:pt idx="28">
                  <c:v>40242</c:v>
                </c:pt>
                <c:pt idx="29">
                  <c:v>40249</c:v>
                </c:pt>
                <c:pt idx="30">
                  <c:v>40256</c:v>
                </c:pt>
                <c:pt idx="31">
                  <c:v>40263</c:v>
                </c:pt>
                <c:pt idx="32">
                  <c:v>40270</c:v>
                </c:pt>
                <c:pt idx="33">
                  <c:v>40277</c:v>
                </c:pt>
                <c:pt idx="34">
                  <c:v>40284</c:v>
                </c:pt>
                <c:pt idx="35">
                  <c:v>40291</c:v>
                </c:pt>
                <c:pt idx="36">
                  <c:v>40298</c:v>
                </c:pt>
                <c:pt idx="37">
                  <c:v>40305</c:v>
                </c:pt>
                <c:pt idx="38">
                  <c:v>40312</c:v>
                </c:pt>
                <c:pt idx="39">
                  <c:v>40319</c:v>
                </c:pt>
                <c:pt idx="40">
                  <c:v>40326</c:v>
                </c:pt>
                <c:pt idx="41">
                  <c:v>40333</c:v>
                </c:pt>
                <c:pt idx="42">
                  <c:v>40340</c:v>
                </c:pt>
                <c:pt idx="43">
                  <c:v>40347</c:v>
                </c:pt>
                <c:pt idx="44">
                  <c:v>40354</c:v>
                </c:pt>
                <c:pt idx="45">
                  <c:v>40361</c:v>
                </c:pt>
                <c:pt idx="46">
                  <c:v>40368</c:v>
                </c:pt>
                <c:pt idx="47">
                  <c:v>40375</c:v>
                </c:pt>
                <c:pt idx="48">
                  <c:v>40382</c:v>
                </c:pt>
                <c:pt idx="49">
                  <c:v>40389</c:v>
                </c:pt>
                <c:pt idx="50">
                  <c:v>40396</c:v>
                </c:pt>
                <c:pt idx="51">
                  <c:v>40403</c:v>
                </c:pt>
                <c:pt idx="52">
                  <c:v>40410</c:v>
                </c:pt>
                <c:pt idx="53">
                  <c:v>40417</c:v>
                </c:pt>
                <c:pt idx="54">
                  <c:v>40424</c:v>
                </c:pt>
                <c:pt idx="55">
                  <c:v>40431</c:v>
                </c:pt>
                <c:pt idx="56">
                  <c:v>40438</c:v>
                </c:pt>
                <c:pt idx="57">
                  <c:v>40445</c:v>
                </c:pt>
                <c:pt idx="58">
                  <c:v>40452</c:v>
                </c:pt>
                <c:pt idx="59">
                  <c:v>40459</c:v>
                </c:pt>
                <c:pt idx="60">
                  <c:v>40466</c:v>
                </c:pt>
                <c:pt idx="61">
                  <c:v>40473</c:v>
                </c:pt>
                <c:pt idx="62">
                  <c:v>40480</c:v>
                </c:pt>
                <c:pt idx="63">
                  <c:v>40487</c:v>
                </c:pt>
                <c:pt idx="64">
                  <c:v>40494</c:v>
                </c:pt>
                <c:pt idx="65">
                  <c:v>40501</c:v>
                </c:pt>
                <c:pt idx="66">
                  <c:v>40508</c:v>
                </c:pt>
                <c:pt idx="67">
                  <c:v>40515</c:v>
                </c:pt>
                <c:pt idx="68">
                  <c:v>40522</c:v>
                </c:pt>
                <c:pt idx="69">
                  <c:v>40529</c:v>
                </c:pt>
                <c:pt idx="70">
                  <c:v>40536</c:v>
                </c:pt>
                <c:pt idx="71">
                  <c:v>40554</c:v>
                </c:pt>
                <c:pt idx="72">
                  <c:v>40557</c:v>
                </c:pt>
                <c:pt idx="73">
                  <c:v>40564</c:v>
                </c:pt>
                <c:pt idx="74">
                  <c:v>40571</c:v>
                </c:pt>
                <c:pt idx="75">
                  <c:v>40578</c:v>
                </c:pt>
                <c:pt idx="76">
                  <c:v>40585</c:v>
                </c:pt>
                <c:pt idx="77">
                  <c:v>40592</c:v>
                </c:pt>
                <c:pt idx="78">
                  <c:v>40599</c:v>
                </c:pt>
                <c:pt idx="79">
                  <c:v>40607</c:v>
                </c:pt>
                <c:pt idx="80">
                  <c:v>40613</c:v>
                </c:pt>
                <c:pt idx="81">
                  <c:v>40620</c:v>
                </c:pt>
                <c:pt idx="82">
                  <c:v>40627</c:v>
                </c:pt>
                <c:pt idx="83">
                  <c:v>40634</c:v>
                </c:pt>
                <c:pt idx="84">
                  <c:v>40641</c:v>
                </c:pt>
                <c:pt idx="85">
                  <c:v>40648</c:v>
                </c:pt>
                <c:pt idx="86">
                  <c:v>40655</c:v>
                </c:pt>
                <c:pt idx="87">
                  <c:v>40662</c:v>
                </c:pt>
                <c:pt idx="88">
                  <c:v>40669</c:v>
                </c:pt>
                <c:pt idx="89">
                  <c:v>40676</c:v>
                </c:pt>
                <c:pt idx="90">
                  <c:v>40683</c:v>
                </c:pt>
                <c:pt idx="91">
                  <c:v>40690</c:v>
                </c:pt>
                <c:pt idx="92">
                  <c:v>40697</c:v>
                </c:pt>
                <c:pt idx="93">
                  <c:v>40704</c:v>
                </c:pt>
                <c:pt idx="94">
                  <c:v>40711</c:v>
                </c:pt>
                <c:pt idx="95">
                  <c:v>40718</c:v>
                </c:pt>
                <c:pt idx="96">
                  <c:v>40725</c:v>
                </c:pt>
                <c:pt idx="97">
                  <c:v>40732</c:v>
                </c:pt>
                <c:pt idx="98">
                  <c:v>40739</c:v>
                </c:pt>
              </c:numCache>
            </c:numRef>
          </c:cat>
          <c:val>
            <c:numRef>
              <c:f>Sheet1!$B$2:$B$100</c:f>
              <c:numCache>
                <c:formatCode>#,##0</c:formatCode>
                <c:ptCount val="99"/>
                <c:pt idx="0">
                  <c:v>9590</c:v>
                </c:pt>
                <c:pt idx="1">
                  <c:v>9590</c:v>
                </c:pt>
                <c:pt idx="2">
                  <c:v>9550</c:v>
                </c:pt>
                <c:pt idx="3">
                  <c:v>9500</c:v>
                </c:pt>
                <c:pt idx="4">
                  <c:v>9500</c:v>
                </c:pt>
                <c:pt idx="5">
                  <c:v>9525</c:v>
                </c:pt>
                <c:pt idx="6">
                  <c:v>9270</c:v>
                </c:pt>
                <c:pt idx="7">
                  <c:v>9270</c:v>
                </c:pt>
                <c:pt idx="8">
                  <c:v>9065</c:v>
                </c:pt>
                <c:pt idx="9">
                  <c:v>8550</c:v>
                </c:pt>
                <c:pt idx="10">
                  <c:v>8375</c:v>
                </c:pt>
                <c:pt idx="11">
                  <c:v>8140</c:v>
                </c:pt>
                <c:pt idx="12">
                  <c:v>8055</c:v>
                </c:pt>
                <c:pt idx="13">
                  <c:v>8040</c:v>
                </c:pt>
                <c:pt idx="14">
                  <c:v>7915</c:v>
                </c:pt>
                <c:pt idx="15">
                  <c:v>7840</c:v>
                </c:pt>
                <c:pt idx="16">
                  <c:v>7800</c:v>
                </c:pt>
                <c:pt idx="17">
                  <c:v>7770</c:v>
                </c:pt>
                <c:pt idx="18">
                  <c:v>7730</c:v>
                </c:pt>
                <c:pt idx="19">
                  <c:v>7730</c:v>
                </c:pt>
                <c:pt idx="20">
                  <c:v>8000</c:v>
                </c:pt>
                <c:pt idx="21">
                  <c:v>8000</c:v>
                </c:pt>
                <c:pt idx="22">
                  <c:v>8280</c:v>
                </c:pt>
                <c:pt idx="23">
                  <c:v>8610</c:v>
                </c:pt>
                <c:pt idx="24">
                  <c:v>9000</c:v>
                </c:pt>
                <c:pt idx="25">
                  <c:v>9000</c:v>
                </c:pt>
                <c:pt idx="26">
                  <c:v>9215</c:v>
                </c:pt>
                <c:pt idx="27">
                  <c:v>9290</c:v>
                </c:pt>
                <c:pt idx="28">
                  <c:v>9310</c:v>
                </c:pt>
                <c:pt idx="29">
                  <c:v>9290</c:v>
                </c:pt>
                <c:pt idx="30">
                  <c:v>9260</c:v>
                </c:pt>
                <c:pt idx="31">
                  <c:v>9165</c:v>
                </c:pt>
                <c:pt idx="32">
                  <c:v>9155</c:v>
                </c:pt>
                <c:pt idx="33">
                  <c:v>9130</c:v>
                </c:pt>
                <c:pt idx="34">
                  <c:v>9110</c:v>
                </c:pt>
                <c:pt idx="35">
                  <c:v>9060</c:v>
                </c:pt>
                <c:pt idx="36">
                  <c:v>8540</c:v>
                </c:pt>
                <c:pt idx="37">
                  <c:v>8440</c:v>
                </c:pt>
                <c:pt idx="38">
                  <c:v>8470</c:v>
                </c:pt>
                <c:pt idx="39">
                  <c:v>8560</c:v>
                </c:pt>
                <c:pt idx="40">
                  <c:v>8690</c:v>
                </c:pt>
                <c:pt idx="41">
                  <c:v>8660</c:v>
                </c:pt>
                <c:pt idx="42">
                  <c:v>8575</c:v>
                </c:pt>
                <c:pt idx="43">
                  <c:v>8640</c:v>
                </c:pt>
                <c:pt idx="44">
                  <c:v>8520</c:v>
                </c:pt>
                <c:pt idx="45">
                  <c:v>8540</c:v>
                </c:pt>
                <c:pt idx="46">
                  <c:v>9070</c:v>
                </c:pt>
                <c:pt idx="47">
                  <c:v>9835</c:v>
                </c:pt>
                <c:pt idx="48">
                  <c:v>10725</c:v>
                </c:pt>
                <c:pt idx="49">
                  <c:v>13860</c:v>
                </c:pt>
                <c:pt idx="50">
                  <c:v>13875</c:v>
                </c:pt>
                <c:pt idx="51">
                  <c:v>12860</c:v>
                </c:pt>
                <c:pt idx="52">
                  <c:v>13215</c:v>
                </c:pt>
                <c:pt idx="53">
                  <c:v>14560</c:v>
                </c:pt>
                <c:pt idx="54">
                  <c:v>15540</c:v>
                </c:pt>
                <c:pt idx="55">
                  <c:v>16050</c:v>
                </c:pt>
                <c:pt idx="56">
                  <c:v>16700</c:v>
                </c:pt>
                <c:pt idx="57">
                  <c:v>18020</c:v>
                </c:pt>
                <c:pt idx="58">
                  <c:v>20615</c:v>
                </c:pt>
                <c:pt idx="59">
                  <c:v>22780</c:v>
                </c:pt>
                <c:pt idx="60">
                  <c:v>23890</c:v>
                </c:pt>
                <c:pt idx="61">
                  <c:v>25450</c:v>
                </c:pt>
                <c:pt idx="62">
                  <c:v>25280</c:v>
                </c:pt>
                <c:pt idx="63">
                  <c:v>25580</c:v>
                </c:pt>
                <c:pt idx="64">
                  <c:v>26630</c:v>
                </c:pt>
                <c:pt idx="65">
                  <c:v>27625</c:v>
                </c:pt>
                <c:pt idx="66">
                  <c:v>28350</c:v>
                </c:pt>
                <c:pt idx="67">
                  <c:v>28385</c:v>
                </c:pt>
                <c:pt idx="68">
                  <c:v>31500</c:v>
                </c:pt>
                <c:pt idx="69">
                  <c:v>31480</c:v>
                </c:pt>
                <c:pt idx="70">
                  <c:v>31590</c:v>
                </c:pt>
                <c:pt idx="71">
                  <c:v>31960</c:v>
                </c:pt>
                <c:pt idx="72">
                  <c:v>32350</c:v>
                </c:pt>
                <c:pt idx="73">
                  <c:v>32290</c:v>
                </c:pt>
                <c:pt idx="74">
                  <c:v>32665</c:v>
                </c:pt>
                <c:pt idx="75">
                  <c:v>33250</c:v>
                </c:pt>
                <c:pt idx="76">
                  <c:v>35650</c:v>
                </c:pt>
                <c:pt idx="77">
                  <c:v>36890</c:v>
                </c:pt>
                <c:pt idx="78">
                  <c:v>37810</c:v>
                </c:pt>
                <c:pt idx="79">
                  <c:v>38150</c:v>
                </c:pt>
                <c:pt idx="80">
                  <c:v>38870</c:v>
                </c:pt>
                <c:pt idx="81">
                  <c:v>39025</c:v>
                </c:pt>
                <c:pt idx="82">
                  <c:v>39690</c:v>
                </c:pt>
                <c:pt idx="83">
                  <c:v>39970</c:v>
                </c:pt>
                <c:pt idx="84">
                  <c:v>41615</c:v>
                </c:pt>
                <c:pt idx="85">
                  <c:v>41940</c:v>
                </c:pt>
                <c:pt idx="86">
                  <c:v>41680</c:v>
                </c:pt>
                <c:pt idx="87">
                  <c:v>41650</c:v>
                </c:pt>
                <c:pt idx="88">
                  <c:v>40025</c:v>
                </c:pt>
                <c:pt idx="89">
                  <c:v>39790</c:v>
                </c:pt>
                <c:pt idx="90">
                  <c:v>38375</c:v>
                </c:pt>
                <c:pt idx="91">
                  <c:v>37835</c:v>
                </c:pt>
                <c:pt idx="92">
                  <c:v>36330</c:v>
                </c:pt>
                <c:pt idx="93">
                  <c:v>35710</c:v>
                </c:pt>
                <c:pt idx="94">
                  <c:v>35625</c:v>
                </c:pt>
                <c:pt idx="95">
                  <c:v>35165</c:v>
                </c:pt>
                <c:pt idx="96">
                  <c:v>34415</c:v>
                </c:pt>
                <c:pt idx="97">
                  <c:v>34415</c:v>
                </c:pt>
                <c:pt idx="98">
                  <c:v>34335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гречка-ядрица/unground buckwheat</c:v>
                </c:pt>
              </c:strCache>
            </c:strRef>
          </c:tx>
          <c:spPr>
            <a:ln w="44450">
              <a:solidFill>
                <a:srgbClr val="F79646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Sheet1!$A$2:$A$100</c:f>
              <c:numCache>
                <c:formatCode>dd/mm/yy;@</c:formatCode>
                <c:ptCount val="99"/>
                <c:pt idx="0">
                  <c:v>40039</c:v>
                </c:pt>
                <c:pt idx="1">
                  <c:v>40046</c:v>
                </c:pt>
                <c:pt idx="2">
                  <c:v>40053</c:v>
                </c:pt>
                <c:pt idx="3">
                  <c:v>40060</c:v>
                </c:pt>
                <c:pt idx="4">
                  <c:v>40067</c:v>
                </c:pt>
                <c:pt idx="5">
                  <c:v>40074</c:v>
                </c:pt>
                <c:pt idx="6">
                  <c:v>40081</c:v>
                </c:pt>
                <c:pt idx="7">
                  <c:v>40088</c:v>
                </c:pt>
                <c:pt idx="8">
                  <c:v>40095</c:v>
                </c:pt>
                <c:pt idx="9">
                  <c:v>40102</c:v>
                </c:pt>
                <c:pt idx="10">
                  <c:v>40109</c:v>
                </c:pt>
                <c:pt idx="11">
                  <c:v>40116</c:v>
                </c:pt>
                <c:pt idx="12">
                  <c:v>40123</c:v>
                </c:pt>
                <c:pt idx="13">
                  <c:v>40130</c:v>
                </c:pt>
                <c:pt idx="14">
                  <c:v>40137</c:v>
                </c:pt>
                <c:pt idx="15">
                  <c:v>40144</c:v>
                </c:pt>
                <c:pt idx="16">
                  <c:v>40151</c:v>
                </c:pt>
                <c:pt idx="17">
                  <c:v>40158</c:v>
                </c:pt>
                <c:pt idx="18">
                  <c:v>40165</c:v>
                </c:pt>
                <c:pt idx="19">
                  <c:v>40172</c:v>
                </c:pt>
                <c:pt idx="20">
                  <c:v>40186</c:v>
                </c:pt>
                <c:pt idx="21">
                  <c:v>40193</c:v>
                </c:pt>
                <c:pt idx="22">
                  <c:v>40200</c:v>
                </c:pt>
                <c:pt idx="23">
                  <c:v>40207</c:v>
                </c:pt>
                <c:pt idx="24">
                  <c:v>40214</c:v>
                </c:pt>
                <c:pt idx="25">
                  <c:v>40221</c:v>
                </c:pt>
                <c:pt idx="26">
                  <c:v>40228</c:v>
                </c:pt>
                <c:pt idx="27">
                  <c:v>40236</c:v>
                </c:pt>
                <c:pt idx="28">
                  <c:v>40242</c:v>
                </c:pt>
                <c:pt idx="29">
                  <c:v>40249</c:v>
                </c:pt>
                <c:pt idx="30">
                  <c:v>40256</c:v>
                </c:pt>
                <c:pt idx="31">
                  <c:v>40263</c:v>
                </c:pt>
                <c:pt idx="32">
                  <c:v>40270</c:v>
                </c:pt>
                <c:pt idx="33">
                  <c:v>40277</c:v>
                </c:pt>
                <c:pt idx="34">
                  <c:v>40284</c:v>
                </c:pt>
                <c:pt idx="35">
                  <c:v>40291</c:v>
                </c:pt>
                <c:pt idx="36">
                  <c:v>40298</c:v>
                </c:pt>
                <c:pt idx="37">
                  <c:v>40305</c:v>
                </c:pt>
                <c:pt idx="38">
                  <c:v>40312</c:v>
                </c:pt>
                <c:pt idx="39">
                  <c:v>40319</c:v>
                </c:pt>
                <c:pt idx="40">
                  <c:v>40326</c:v>
                </c:pt>
                <c:pt idx="41">
                  <c:v>40333</c:v>
                </c:pt>
                <c:pt idx="42">
                  <c:v>40340</c:v>
                </c:pt>
                <c:pt idx="43">
                  <c:v>40347</c:v>
                </c:pt>
                <c:pt idx="44">
                  <c:v>40354</c:v>
                </c:pt>
                <c:pt idx="45">
                  <c:v>40361</c:v>
                </c:pt>
                <c:pt idx="46">
                  <c:v>40368</c:v>
                </c:pt>
                <c:pt idx="47">
                  <c:v>40375</c:v>
                </c:pt>
                <c:pt idx="48">
                  <c:v>40382</c:v>
                </c:pt>
                <c:pt idx="49">
                  <c:v>40389</c:v>
                </c:pt>
                <c:pt idx="50">
                  <c:v>40396</c:v>
                </c:pt>
                <c:pt idx="51">
                  <c:v>40403</c:v>
                </c:pt>
                <c:pt idx="52">
                  <c:v>40410</c:v>
                </c:pt>
                <c:pt idx="53">
                  <c:v>40417</c:v>
                </c:pt>
                <c:pt idx="54">
                  <c:v>40424</c:v>
                </c:pt>
                <c:pt idx="55">
                  <c:v>40431</c:v>
                </c:pt>
                <c:pt idx="56">
                  <c:v>40438</c:v>
                </c:pt>
                <c:pt idx="57">
                  <c:v>40445</c:v>
                </c:pt>
                <c:pt idx="58">
                  <c:v>40452</c:v>
                </c:pt>
                <c:pt idx="59">
                  <c:v>40459</c:v>
                </c:pt>
                <c:pt idx="60">
                  <c:v>40466</c:v>
                </c:pt>
                <c:pt idx="61">
                  <c:v>40473</c:v>
                </c:pt>
                <c:pt idx="62">
                  <c:v>40480</c:v>
                </c:pt>
                <c:pt idx="63">
                  <c:v>40487</c:v>
                </c:pt>
                <c:pt idx="64">
                  <c:v>40494</c:v>
                </c:pt>
                <c:pt idx="65">
                  <c:v>40501</c:v>
                </c:pt>
                <c:pt idx="66">
                  <c:v>40508</c:v>
                </c:pt>
                <c:pt idx="67">
                  <c:v>40515</c:v>
                </c:pt>
                <c:pt idx="68">
                  <c:v>40522</c:v>
                </c:pt>
                <c:pt idx="69">
                  <c:v>40529</c:v>
                </c:pt>
                <c:pt idx="70">
                  <c:v>40536</c:v>
                </c:pt>
                <c:pt idx="71">
                  <c:v>40554</c:v>
                </c:pt>
                <c:pt idx="72">
                  <c:v>40557</c:v>
                </c:pt>
                <c:pt idx="73">
                  <c:v>40564</c:v>
                </c:pt>
                <c:pt idx="74">
                  <c:v>40571</c:v>
                </c:pt>
                <c:pt idx="75">
                  <c:v>40578</c:v>
                </c:pt>
                <c:pt idx="76">
                  <c:v>40585</c:v>
                </c:pt>
                <c:pt idx="77">
                  <c:v>40592</c:v>
                </c:pt>
                <c:pt idx="78">
                  <c:v>40599</c:v>
                </c:pt>
                <c:pt idx="79">
                  <c:v>40607</c:v>
                </c:pt>
                <c:pt idx="80">
                  <c:v>40613</c:v>
                </c:pt>
                <c:pt idx="81">
                  <c:v>40620</c:v>
                </c:pt>
                <c:pt idx="82">
                  <c:v>40627</c:v>
                </c:pt>
                <c:pt idx="83">
                  <c:v>40634</c:v>
                </c:pt>
                <c:pt idx="84">
                  <c:v>40641</c:v>
                </c:pt>
                <c:pt idx="85">
                  <c:v>40648</c:v>
                </c:pt>
                <c:pt idx="86">
                  <c:v>40655</c:v>
                </c:pt>
                <c:pt idx="87">
                  <c:v>40662</c:v>
                </c:pt>
                <c:pt idx="88">
                  <c:v>40669</c:v>
                </c:pt>
                <c:pt idx="89">
                  <c:v>40676</c:v>
                </c:pt>
                <c:pt idx="90">
                  <c:v>40683</c:v>
                </c:pt>
                <c:pt idx="91">
                  <c:v>40690</c:v>
                </c:pt>
                <c:pt idx="92">
                  <c:v>40697</c:v>
                </c:pt>
                <c:pt idx="93">
                  <c:v>40704</c:v>
                </c:pt>
                <c:pt idx="94">
                  <c:v>40711</c:v>
                </c:pt>
                <c:pt idx="95">
                  <c:v>40718</c:v>
                </c:pt>
                <c:pt idx="96">
                  <c:v>40725</c:v>
                </c:pt>
                <c:pt idx="97">
                  <c:v>40732</c:v>
                </c:pt>
                <c:pt idx="98">
                  <c:v>40739</c:v>
                </c:pt>
              </c:numCache>
            </c:numRef>
          </c:cat>
          <c:val>
            <c:numRef>
              <c:f>Sheet1!$C$2:$C$100</c:f>
              <c:numCache>
                <c:formatCode>#,##0</c:formatCode>
                <c:ptCount val="99"/>
                <c:pt idx="0">
                  <c:v>16500</c:v>
                </c:pt>
                <c:pt idx="1">
                  <c:v>15900</c:v>
                </c:pt>
                <c:pt idx="2">
                  <c:v>15745</c:v>
                </c:pt>
                <c:pt idx="3">
                  <c:v>15500</c:v>
                </c:pt>
                <c:pt idx="4">
                  <c:v>15470</c:v>
                </c:pt>
                <c:pt idx="5">
                  <c:v>15145</c:v>
                </c:pt>
                <c:pt idx="6">
                  <c:v>14545</c:v>
                </c:pt>
                <c:pt idx="7">
                  <c:v>14430</c:v>
                </c:pt>
                <c:pt idx="8">
                  <c:v>14470</c:v>
                </c:pt>
                <c:pt idx="9">
                  <c:v>13500</c:v>
                </c:pt>
                <c:pt idx="10">
                  <c:v>13195</c:v>
                </c:pt>
                <c:pt idx="11">
                  <c:v>12770</c:v>
                </c:pt>
                <c:pt idx="12">
                  <c:v>12690</c:v>
                </c:pt>
                <c:pt idx="13">
                  <c:v>12625</c:v>
                </c:pt>
                <c:pt idx="14">
                  <c:v>12550</c:v>
                </c:pt>
                <c:pt idx="15">
                  <c:v>12680</c:v>
                </c:pt>
                <c:pt idx="16">
                  <c:v>12680</c:v>
                </c:pt>
                <c:pt idx="17">
                  <c:v>13100</c:v>
                </c:pt>
                <c:pt idx="18">
                  <c:v>13115</c:v>
                </c:pt>
                <c:pt idx="19">
                  <c:v>13230</c:v>
                </c:pt>
                <c:pt idx="20">
                  <c:v>13325</c:v>
                </c:pt>
                <c:pt idx="21">
                  <c:v>13935</c:v>
                </c:pt>
                <c:pt idx="22">
                  <c:v>14480</c:v>
                </c:pt>
                <c:pt idx="23">
                  <c:v>15820</c:v>
                </c:pt>
                <c:pt idx="24">
                  <c:v>18125</c:v>
                </c:pt>
                <c:pt idx="25">
                  <c:v>18170</c:v>
                </c:pt>
                <c:pt idx="26">
                  <c:v>18560</c:v>
                </c:pt>
                <c:pt idx="27">
                  <c:v>18680</c:v>
                </c:pt>
                <c:pt idx="28">
                  <c:v>19140</c:v>
                </c:pt>
                <c:pt idx="29">
                  <c:v>18950</c:v>
                </c:pt>
                <c:pt idx="30">
                  <c:v>19240</c:v>
                </c:pt>
                <c:pt idx="31">
                  <c:v>19015</c:v>
                </c:pt>
                <c:pt idx="32">
                  <c:v>18915</c:v>
                </c:pt>
                <c:pt idx="33">
                  <c:v>18560</c:v>
                </c:pt>
                <c:pt idx="34">
                  <c:v>18635</c:v>
                </c:pt>
                <c:pt idx="35">
                  <c:v>18880</c:v>
                </c:pt>
                <c:pt idx="36">
                  <c:v>18840</c:v>
                </c:pt>
                <c:pt idx="37">
                  <c:v>18840</c:v>
                </c:pt>
                <c:pt idx="38">
                  <c:v>18935</c:v>
                </c:pt>
                <c:pt idx="39">
                  <c:v>19470</c:v>
                </c:pt>
                <c:pt idx="40">
                  <c:v>21915</c:v>
                </c:pt>
                <c:pt idx="41">
                  <c:v>25570</c:v>
                </c:pt>
                <c:pt idx="42">
                  <c:v>26025</c:v>
                </c:pt>
                <c:pt idx="43">
                  <c:v>26540</c:v>
                </c:pt>
                <c:pt idx="44">
                  <c:v>27075</c:v>
                </c:pt>
                <c:pt idx="45">
                  <c:v>27175</c:v>
                </c:pt>
                <c:pt idx="46">
                  <c:v>27750</c:v>
                </c:pt>
                <c:pt idx="47">
                  <c:v>28600</c:v>
                </c:pt>
                <c:pt idx="48">
                  <c:v>28515</c:v>
                </c:pt>
                <c:pt idx="49">
                  <c:v>44325</c:v>
                </c:pt>
                <c:pt idx="50">
                  <c:v>45025</c:v>
                </c:pt>
                <c:pt idx="51">
                  <c:v>43550</c:v>
                </c:pt>
                <c:pt idx="52">
                  <c:v>44250</c:v>
                </c:pt>
                <c:pt idx="53">
                  <c:v>45800</c:v>
                </c:pt>
                <c:pt idx="54">
                  <c:v>45980</c:v>
                </c:pt>
                <c:pt idx="55">
                  <c:v>47950</c:v>
                </c:pt>
                <c:pt idx="56">
                  <c:v>47500</c:v>
                </c:pt>
                <c:pt idx="57">
                  <c:v>47875</c:v>
                </c:pt>
                <c:pt idx="58">
                  <c:v>48665</c:v>
                </c:pt>
                <c:pt idx="59">
                  <c:v>49165</c:v>
                </c:pt>
                <c:pt idx="60">
                  <c:v>49070</c:v>
                </c:pt>
                <c:pt idx="61">
                  <c:v>50000</c:v>
                </c:pt>
                <c:pt idx="62">
                  <c:v>50100</c:v>
                </c:pt>
                <c:pt idx="63">
                  <c:v>50200</c:v>
                </c:pt>
                <c:pt idx="64">
                  <c:v>52270</c:v>
                </c:pt>
                <c:pt idx="65">
                  <c:v>53410</c:v>
                </c:pt>
                <c:pt idx="66">
                  <c:v>54300</c:v>
                </c:pt>
                <c:pt idx="67">
                  <c:v>55320</c:v>
                </c:pt>
                <c:pt idx="68">
                  <c:v>71950</c:v>
                </c:pt>
                <c:pt idx="69">
                  <c:v>74000</c:v>
                </c:pt>
                <c:pt idx="70">
                  <c:v>70200</c:v>
                </c:pt>
                <c:pt idx="71">
                  <c:v>72070</c:v>
                </c:pt>
                <c:pt idx="72">
                  <c:v>74000</c:v>
                </c:pt>
                <c:pt idx="73">
                  <c:v>75790</c:v>
                </c:pt>
                <c:pt idx="74">
                  <c:v>76025</c:v>
                </c:pt>
                <c:pt idx="75">
                  <c:v>75680</c:v>
                </c:pt>
                <c:pt idx="76">
                  <c:v>77780</c:v>
                </c:pt>
                <c:pt idx="77">
                  <c:v>78540</c:v>
                </c:pt>
                <c:pt idx="78">
                  <c:v>78540</c:v>
                </c:pt>
                <c:pt idx="79">
                  <c:v>81000</c:v>
                </c:pt>
                <c:pt idx="80">
                  <c:v>81280</c:v>
                </c:pt>
                <c:pt idx="81">
                  <c:v>79260</c:v>
                </c:pt>
                <c:pt idx="82">
                  <c:v>76235</c:v>
                </c:pt>
                <c:pt idx="83">
                  <c:v>75960</c:v>
                </c:pt>
                <c:pt idx="84">
                  <c:v>75985</c:v>
                </c:pt>
                <c:pt idx="85">
                  <c:v>76370</c:v>
                </c:pt>
                <c:pt idx="86">
                  <c:v>76370</c:v>
                </c:pt>
                <c:pt idx="87">
                  <c:v>74830</c:v>
                </c:pt>
                <c:pt idx="88">
                  <c:v>73125</c:v>
                </c:pt>
                <c:pt idx="89">
                  <c:v>73100</c:v>
                </c:pt>
                <c:pt idx="90">
                  <c:v>72215</c:v>
                </c:pt>
                <c:pt idx="91">
                  <c:v>71980</c:v>
                </c:pt>
                <c:pt idx="92">
                  <c:v>71830</c:v>
                </c:pt>
                <c:pt idx="93">
                  <c:v>71700</c:v>
                </c:pt>
                <c:pt idx="94">
                  <c:v>71460</c:v>
                </c:pt>
                <c:pt idx="95">
                  <c:v>69150</c:v>
                </c:pt>
                <c:pt idx="96">
                  <c:v>68670</c:v>
                </c:pt>
                <c:pt idx="97">
                  <c:v>67040</c:v>
                </c:pt>
                <c:pt idx="98">
                  <c:v>67055</c:v>
                </c:pt>
              </c:numCache>
            </c:numRef>
          </c:val>
          <c:smooth val="1"/>
        </c:ser>
        <c:marker val="1"/>
        <c:axId val="149255680"/>
        <c:axId val="149257216"/>
      </c:lineChart>
      <c:dateAx>
        <c:axId val="149255680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 sz="105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9257216"/>
        <c:crosses val="autoZero"/>
        <c:auto val="1"/>
        <c:lblOffset val="100"/>
        <c:baseTimeUnit val="days"/>
        <c:majorUnit val="35"/>
        <c:majorTimeUnit val="days"/>
        <c:minorUnit val="7"/>
        <c:minorTimeUnit val="days"/>
      </c:dateAx>
      <c:valAx>
        <c:axId val="149257216"/>
        <c:scaling>
          <c:orientation val="minMax"/>
          <c:max val="85000"/>
          <c:min val="7000"/>
        </c:scaling>
        <c:axPos val="r"/>
        <c:majorGridlines/>
        <c:numFmt formatCode="#,##0" sourceLinked="1"/>
        <c:tickLblPos val="nextTo"/>
        <c:txPr>
          <a:bodyPr rot="0" vert="horz"/>
          <a:lstStyle/>
          <a:p>
            <a:pPr>
              <a:defRPr sz="1100"/>
            </a:pPr>
            <a:endParaRPr lang="ru-RU"/>
          </a:p>
        </c:txPr>
        <c:crossAx val="149255680"/>
        <c:crosses val="max"/>
        <c:crossBetween val="midCat"/>
        <c:majorUnit val="5000"/>
      </c:valAx>
    </c:plotArea>
    <c:legend>
      <c:legendPos val="r"/>
      <c:layout>
        <c:manualLayout>
          <c:xMode val="edge"/>
          <c:yMode val="edge"/>
          <c:x val="1.9327317231413801E-2"/>
          <c:y val="9.8079873691885228E-2"/>
          <c:w val="0.63235807602702065"/>
          <c:h val="8.0757578824499396E-2"/>
        </c:manualLayout>
      </c:layout>
      <c:spPr>
        <a:solidFill>
          <a:schemeClr val="bg2">
            <a:alpha val="80000"/>
          </a:schemeClr>
        </a:solidFill>
      </c:spPr>
      <c:txPr>
        <a:bodyPr/>
        <a:lstStyle/>
        <a:p>
          <a:pPr>
            <a:defRPr sz="1200" b="1">
              <a:latin typeface="+mn-lt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Россия: посевные площади, валовые сборы и урожайности зерна</a:t>
            </a:r>
          </a:p>
        </c:rich>
      </c:tx>
      <c:layout>
        <c:manualLayout>
          <c:xMode val="edge"/>
          <c:yMode val="edge"/>
          <c:x val="0.15290730763917768"/>
          <c:y val="1.6151827175449223E-3"/>
        </c:manualLayout>
      </c:layout>
      <c:spPr>
        <a:scene3d>
          <a:camera prst="orthographicFront"/>
          <a:lightRig rig="threePt" dir="t"/>
        </a:scene3d>
        <a:sp3d>
          <a:bevelT w="190500" h="38100"/>
        </a:sp3d>
      </c:spPr>
    </c:title>
    <c:plotArea>
      <c:layout>
        <c:manualLayout>
          <c:layoutTarget val="inner"/>
          <c:xMode val="edge"/>
          <c:yMode val="edge"/>
          <c:x val="8.7035669131345375E-2"/>
          <c:y val="5.1020862354325305E-2"/>
          <c:w val="0.85511710820009901"/>
          <c:h val="0.74944539638046404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Посевные площади, тыс. га</c:v>
                </c:pt>
              </c:strCache>
            </c:strRef>
          </c:tx>
          <c:spPr>
            <a:solidFill>
              <a:srgbClr val="117922"/>
            </a:solidFill>
            <a:effectLst/>
          </c:spPr>
          <c:dLbls>
            <c:numFmt formatCode="#,##0" sourceLinked="0"/>
            <c:spPr>
              <a:solidFill>
                <a:srgbClr val="7CCA62">
                  <a:lumMod val="50000"/>
                  <a:alpha val="30000"/>
                </a:srgbClr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Sheet1!$B$2:$I$2</c:f>
              <c:numCache>
                <c:formatCode>#,##0</c:formatCode>
                <c:ptCount val="8"/>
                <c:pt idx="0">
                  <c:v>43745</c:v>
                </c:pt>
                <c:pt idx="1">
                  <c:v>43785</c:v>
                </c:pt>
                <c:pt idx="2">
                  <c:v>43357</c:v>
                </c:pt>
                <c:pt idx="3">
                  <c:v>44430</c:v>
                </c:pt>
                <c:pt idx="4">
                  <c:v>46742</c:v>
                </c:pt>
                <c:pt idx="5">
                  <c:v>47553</c:v>
                </c:pt>
                <c:pt idx="6">
                  <c:v>43194.229999999996</c:v>
                </c:pt>
                <c:pt idx="7">
                  <c:v>44630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Валовые сборы, тыс.тонн</c:v>
                </c:pt>
              </c:strCache>
            </c:strRef>
          </c:tx>
          <c:spPr>
            <a:solidFill>
              <a:srgbClr val="FFC000"/>
            </a:solidFill>
            <a:effectLst/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Sheet1!$B$3:$I$3</c:f>
              <c:numCache>
                <c:formatCode>#,##0</c:formatCode>
                <c:ptCount val="8"/>
                <c:pt idx="0">
                  <c:v>78091.81</c:v>
                </c:pt>
                <c:pt idx="1">
                  <c:v>78187</c:v>
                </c:pt>
                <c:pt idx="2">
                  <c:v>78625</c:v>
                </c:pt>
                <c:pt idx="3">
                  <c:v>81796</c:v>
                </c:pt>
                <c:pt idx="4">
                  <c:v>108179.03</c:v>
                </c:pt>
                <c:pt idx="5">
                  <c:v>97111</c:v>
                </c:pt>
                <c:pt idx="6">
                  <c:v>60959.56</c:v>
                </c:pt>
                <c:pt idx="7">
                  <c:v>91170</c:v>
                </c:pt>
              </c:numCache>
            </c:numRef>
          </c:val>
        </c:ser>
        <c:gapWidth val="100"/>
        <c:axId val="103469824"/>
        <c:axId val="103471360"/>
      </c:barChart>
      <c:lineChart>
        <c:grouping val="standard"/>
        <c:ser>
          <c:idx val="3"/>
          <c:order val="2"/>
          <c:tx>
            <c:strRef>
              <c:f>Sheet1!$A$5</c:f>
              <c:strCache>
                <c:ptCount val="1"/>
                <c:pt idx="0">
                  <c:v>Урожайность посевной площади, ц/га</c:v>
                </c:pt>
              </c:strCache>
            </c:strRef>
          </c:tx>
          <c:spPr>
            <a:ln>
              <a:solidFill>
                <a:srgbClr val="F79646">
                  <a:lumMod val="75000"/>
                </a:srgbClr>
              </a:solidFill>
            </a:ln>
          </c:spPr>
          <c:marker>
            <c:symbol val="none"/>
          </c:marker>
          <c:dPt>
            <c:idx val="7"/>
            <c:spPr>
              <a:ln>
                <a:solidFill>
                  <a:srgbClr val="F79646">
                    <a:lumMod val="75000"/>
                  </a:srgbClr>
                </a:solidFill>
                <a:prstDash val="sysDot"/>
              </a:ln>
            </c:spPr>
          </c:dPt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Sheet1!$B$5:$I$5</c:f>
              <c:numCache>
                <c:formatCode>0.0</c:formatCode>
                <c:ptCount val="8"/>
                <c:pt idx="0">
                  <c:v>17.851596753914734</c:v>
                </c:pt>
                <c:pt idx="1">
                  <c:v>17.857028662784128</c:v>
                </c:pt>
                <c:pt idx="2">
                  <c:v>18.134326636990568</c:v>
                </c:pt>
                <c:pt idx="3">
                  <c:v>18.410083277064967</c:v>
                </c:pt>
                <c:pt idx="4">
                  <c:v>23.143859911856666</c:v>
                </c:pt>
                <c:pt idx="5">
                  <c:v>20.421634807477865</c:v>
                </c:pt>
                <c:pt idx="6">
                  <c:v>14.112894245365684</c:v>
                </c:pt>
                <c:pt idx="7">
                  <c:v>20.427963253416991</c:v>
                </c:pt>
              </c:numCache>
            </c:numRef>
          </c:val>
        </c:ser>
        <c:marker val="1"/>
        <c:axId val="109168128"/>
        <c:axId val="109166592"/>
      </c:lineChart>
      <c:catAx>
        <c:axId val="103469824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3471360"/>
        <c:crossesAt val="0"/>
        <c:lblAlgn val="ctr"/>
        <c:lblOffset val="100"/>
        <c:tickLblSkip val="1"/>
        <c:tickMarkSkip val="1"/>
      </c:catAx>
      <c:valAx>
        <c:axId val="103471360"/>
        <c:scaling>
          <c:orientation val="minMax"/>
          <c:min val="0"/>
        </c:scaling>
        <c:axPos val="l"/>
        <c:majorGridlines>
          <c:spPr>
            <a:ln>
              <a:prstDash val="sysDot"/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3469824"/>
        <c:crosses val="autoZero"/>
        <c:crossBetween val="between"/>
        <c:minorUnit val="100"/>
      </c:valAx>
      <c:valAx>
        <c:axId val="109166592"/>
        <c:scaling>
          <c:orientation val="minMax"/>
          <c:min val="10"/>
        </c:scaling>
        <c:axPos val="r"/>
        <c:numFmt formatCode="0.0" sourceLinked="1"/>
        <c:tickLblPos val="nextTo"/>
        <c:crossAx val="109168128"/>
        <c:crosses val="max"/>
        <c:crossBetween val="between"/>
      </c:valAx>
      <c:catAx>
        <c:axId val="109168128"/>
        <c:scaling>
          <c:orientation val="minMax"/>
        </c:scaling>
        <c:delete val="1"/>
        <c:axPos val="b"/>
        <c:numFmt formatCode="General" sourceLinked="1"/>
        <c:tickLblPos val="none"/>
        <c:crossAx val="109166592"/>
        <c:crosses val="autoZero"/>
        <c:lblAlgn val="ctr"/>
        <c:lblOffset val="100"/>
      </c:catAx>
    </c:plotArea>
    <c:legend>
      <c:legendPos val="b"/>
      <c:layout>
        <c:manualLayout>
          <c:xMode val="edge"/>
          <c:yMode val="edge"/>
          <c:x val="1.9480671294710455E-2"/>
          <c:y val="0.89450547495122357"/>
          <c:w val="0.96271117026722641"/>
          <c:h val="8.6124065000351108E-2"/>
        </c:manualLayout>
      </c:layout>
    </c:legend>
    <c:plotVisOnly val="1"/>
    <c:dispBlanksAs val="gap"/>
  </c:chart>
  <c:spPr>
    <a:ln>
      <a:solidFill>
        <a:sysClr val="windowText" lastClr="000000"/>
      </a:solidFill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Валовые сборы зерна в федеральный округах, тыс. тонн</a:t>
            </a:r>
          </a:p>
        </c:rich>
      </c:tx>
      <c:layout>
        <c:manualLayout>
          <c:xMode val="edge"/>
          <c:yMode val="edge"/>
          <c:x val="0.15377743898227131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7.7298873922569622E-2"/>
          <c:y val="6.6331585701664447E-2"/>
          <c:w val="0.92074198988194922"/>
          <c:h val="0.8124057342955017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2.0641965115079278E-2"/>
                  <c:y val="-1.0526315789473684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8577768603571059E-2"/>
                  <c:y val="-6.5520065520065516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6513572092063274E-2"/>
                  <c:y val="0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3.0962947672618608E-2"/>
                  <c:y val="1.0526315789473684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3.5091340695634451E-2"/>
                  <c:y val="0"/>
                </c:manualLayout>
              </c:layout>
              <c:dLblPos val="outEnd"/>
              <c:showVal val="1"/>
            </c:dLbl>
            <c:numFmt formatCode="#,##0" sourceLinked="0"/>
            <c:dLblPos val="out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#,##0.0">
                  <c:v>21550.962400000029</c:v>
                </c:pt>
                <c:pt idx="2" formatCode="#,##0.0">
                  <c:v>20322.211600000002</c:v>
                </c:pt>
                <c:pt idx="4" formatCode="#,##0.0">
                  <c:v>8585.4378999999662</c:v>
                </c:pt>
                <c:pt idx="6" formatCode="#,##0.0">
                  <c:v>21732.297800000029</c:v>
                </c:pt>
                <c:pt idx="8" formatCode="#,##0.0">
                  <c:v>5327.3802000000014</c:v>
                </c:pt>
                <c:pt idx="10" formatCode="#,##0.0">
                  <c:v>18346.8737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</c:spPr>
          <c:dLbls>
            <c:numFmt formatCode="#,##0" sourceLinked="0"/>
            <c:spPr>
              <a:solidFill>
                <a:sysClr val="window" lastClr="FFFFFF">
                  <a:alpha val="50000"/>
                </a:sysClr>
              </a:solidFill>
            </c:spPr>
            <c:dLblPos val="in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 formatCode="#,##0">
                  <c:v>9703.5188999999646</c:v>
                </c:pt>
                <c:pt idx="2" formatCode="#,##0">
                  <c:v>18818.797900000001</c:v>
                </c:pt>
                <c:pt idx="4" formatCode="#,##0">
                  <c:v>8434.8349999999664</c:v>
                </c:pt>
                <c:pt idx="6" formatCode="#,##0">
                  <c:v>6550.4267999999993</c:v>
                </c:pt>
                <c:pt idx="8" formatCode="#,##0">
                  <c:v>3339.0012999999999</c:v>
                </c:pt>
                <c:pt idx="10" formatCode="#,##0">
                  <c:v>13354.531899999993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прогноз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0502182484036163E-2"/>
                  <c:y val="2.7706352064584068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5.625293071207469E-2"/>
                  <c:y val="-1.608537090758392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4.5764049335922014E-2"/>
                  <c:y val="2.7959527172125779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3.7129509524016002E-2"/>
                  <c:y val="-5.633234596433397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4.1223142080921267E-2"/>
                  <c:y val="6.9117281392457935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5.0823118675858446E-2"/>
                  <c:y val="3.9410061457305651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2.6518565965651594E-2"/>
                  <c:y val="-3.026465728042009E-2"/>
                </c:manualLayout>
              </c:layout>
              <c:dLblPos val="outEnd"/>
              <c:showVal val="1"/>
            </c:dLbl>
            <c:numFmt formatCode="#,##0" sourceLinked="0"/>
            <c:spPr>
              <a:ln>
                <a:solidFill>
                  <a:srgbClr val="00B050"/>
                </a:solidFill>
              </a:ln>
            </c:spPr>
            <c:dLblPos val="out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 formatCode="#,##0">
                  <c:v>18688</c:v>
                </c:pt>
                <c:pt idx="2" formatCode="#,##0">
                  <c:v>22260.5</c:v>
                </c:pt>
                <c:pt idx="4" formatCode="#,##0">
                  <c:v>8955</c:v>
                </c:pt>
                <c:pt idx="6" formatCode="#,##0">
                  <c:v>20440</c:v>
                </c:pt>
                <c:pt idx="8" formatCode="#,##0">
                  <c:v>5620</c:v>
                </c:pt>
                <c:pt idx="10" formatCode="#,##0">
                  <c:v>14122</c:v>
                </c:pt>
              </c:numCache>
            </c:numRef>
          </c:val>
        </c:ser>
        <c:gapWidth val="30"/>
        <c:axId val="128427904"/>
        <c:axId val="128429440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среднее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3"/>
            <c:spPr>
              <a:solidFill>
                <a:srgbClr val="E68900"/>
              </a:solidFill>
              <a:ln>
                <a:solidFill>
                  <a:srgbClr val="CC9900"/>
                </a:solidFill>
              </a:ln>
            </c:spPr>
          </c:marker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 formatCode="#,##0">
                  <c:v>16459</c:v>
                </c:pt>
                <c:pt idx="2" formatCode="#,##0">
                  <c:v>20003</c:v>
                </c:pt>
                <c:pt idx="4" formatCode="#,##0">
                  <c:v>8616</c:v>
                </c:pt>
                <c:pt idx="6" formatCode="#,##0">
                  <c:v>19740</c:v>
                </c:pt>
                <c:pt idx="8" formatCode="#,##0">
                  <c:v>4961</c:v>
                </c:pt>
                <c:pt idx="10" formatCode="#,##0">
                  <c:v>14537</c:v>
                </c:pt>
              </c:numCache>
            </c:numRef>
          </c:val>
        </c:ser>
        <c:marker val="1"/>
        <c:axId val="128427904"/>
        <c:axId val="128429440"/>
      </c:lineChart>
      <c:catAx>
        <c:axId val="128427904"/>
        <c:scaling>
          <c:orientation val="minMax"/>
        </c:scaling>
        <c:axPos val="b"/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8429440"/>
        <c:crossesAt val="0"/>
        <c:lblAlgn val="ctr"/>
        <c:lblOffset val="100"/>
        <c:tickLblSkip val="1"/>
        <c:tickMarkSkip val="1"/>
      </c:catAx>
      <c:valAx>
        <c:axId val="128429440"/>
        <c:scaling>
          <c:orientation val="minMax"/>
        </c:scaling>
        <c:axPos val="l"/>
        <c:majorGridlines/>
        <c:numFmt formatCode="#,##0" sourceLinked="0"/>
        <c:tickLblPos val="nextTo"/>
        <c:spPr>
          <a:ln>
            <a:prstDash val="sysDash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28427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99315076842561E-2"/>
          <c:y val="0.9437984871055809"/>
          <c:w val="0.8846554449109848"/>
          <c:h val="5.5294892262178555E-2"/>
        </c:manualLayout>
      </c:layout>
    </c:legend>
    <c:plotVisOnly val="1"/>
    <c:dispBlanksAs val="gap"/>
  </c:chart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i="0" u="none" strike="noStrike" baseline="0"/>
              <a:t>Россия: Динамика намолотов в уборку урожая, тыс. т</a:t>
            </a:r>
            <a:endParaRPr lang="ru-RU" sz="1600"/>
          </a:p>
        </c:rich>
      </c:tx>
      <c:layout>
        <c:manualLayout>
          <c:xMode val="edge"/>
          <c:yMode val="edge"/>
          <c:x val="0.21849758239422762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0560088029041782"/>
          <c:y val="6.2616875860814422E-2"/>
          <c:w val="0.86522860976364968"/>
          <c:h val="0.7922901186647446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ln w="635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[$-409]d\-mmm\-yy;@</c:formatCode>
                <c:ptCount val="17"/>
                <c:pt idx="0">
                  <c:v>40007</c:v>
                </c:pt>
                <c:pt idx="1">
                  <c:v>40014</c:v>
                </c:pt>
                <c:pt idx="2">
                  <c:v>40021</c:v>
                </c:pt>
                <c:pt idx="3">
                  <c:v>40028</c:v>
                </c:pt>
                <c:pt idx="4">
                  <c:v>40035</c:v>
                </c:pt>
                <c:pt idx="5">
                  <c:v>40042</c:v>
                </c:pt>
                <c:pt idx="6">
                  <c:v>40049</c:v>
                </c:pt>
                <c:pt idx="7">
                  <c:v>40056</c:v>
                </c:pt>
                <c:pt idx="8">
                  <c:v>40063</c:v>
                </c:pt>
                <c:pt idx="9">
                  <c:v>40070</c:v>
                </c:pt>
                <c:pt idx="10">
                  <c:v>40077</c:v>
                </c:pt>
                <c:pt idx="11">
                  <c:v>40084</c:v>
                </c:pt>
                <c:pt idx="12">
                  <c:v>40091</c:v>
                </c:pt>
                <c:pt idx="13">
                  <c:v>40098</c:v>
                </c:pt>
                <c:pt idx="14">
                  <c:v>40105</c:v>
                </c:pt>
                <c:pt idx="15">
                  <c:v>40112</c:v>
                </c:pt>
                <c:pt idx="16">
                  <c:v>40119</c:v>
                </c:pt>
              </c:numCache>
            </c:num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6522</c:v>
                </c:pt>
                <c:pt idx="1">
                  <c:v>17049</c:v>
                </c:pt>
              </c:numCache>
            </c:numRef>
          </c:val>
          <c:smooth val="1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ln w="635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[$-409]d\-mmm\-yy;@</c:formatCode>
                <c:ptCount val="17"/>
                <c:pt idx="0">
                  <c:v>40007</c:v>
                </c:pt>
                <c:pt idx="1">
                  <c:v>40014</c:v>
                </c:pt>
                <c:pt idx="2">
                  <c:v>40021</c:v>
                </c:pt>
                <c:pt idx="3">
                  <c:v>40028</c:v>
                </c:pt>
                <c:pt idx="4">
                  <c:v>40035</c:v>
                </c:pt>
                <c:pt idx="5">
                  <c:v>40042</c:v>
                </c:pt>
                <c:pt idx="6">
                  <c:v>40049</c:v>
                </c:pt>
                <c:pt idx="7">
                  <c:v>40056</c:v>
                </c:pt>
                <c:pt idx="8">
                  <c:v>40063</c:v>
                </c:pt>
                <c:pt idx="9">
                  <c:v>40070</c:v>
                </c:pt>
                <c:pt idx="10">
                  <c:v>40077</c:v>
                </c:pt>
                <c:pt idx="11">
                  <c:v>40084</c:v>
                </c:pt>
                <c:pt idx="12">
                  <c:v>40091</c:v>
                </c:pt>
                <c:pt idx="13">
                  <c:v>40098</c:v>
                </c:pt>
                <c:pt idx="14">
                  <c:v>40105</c:v>
                </c:pt>
                <c:pt idx="15">
                  <c:v>40112</c:v>
                </c:pt>
                <c:pt idx="16">
                  <c:v>40119</c:v>
                </c:pt>
              </c:numCache>
            </c:numRef>
          </c:cat>
          <c:val>
            <c:numRef>
              <c:f>Sheet1!$C$2:$C$18</c:f>
              <c:numCache>
                <c:formatCode>#,##0.0</c:formatCode>
                <c:ptCount val="17"/>
                <c:pt idx="0">
                  <c:v>11880.3</c:v>
                </c:pt>
                <c:pt idx="1">
                  <c:v>20301.8</c:v>
                </c:pt>
                <c:pt idx="2">
                  <c:v>31619.7</c:v>
                </c:pt>
                <c:pt idx="3">
                  <c:v>36458.9</c:v>
                </c:pt>
                <c:pt idx="4">
                  <c:v>38124.263999999996</c:v>
                </c:pt>
                <c:pt idx="5">
                  <c:v>40100.668999999994</c:v>
                </c:pt>
                <c:pt idx="6">
                  <c:v>41546.699999999997</c:v>
                </c:pt>
                <c:pt idx="7">
                  <c:v>42987</c:v>
                </c:pt>
                <c:pt idx="8">
                  <c:v>45623.334800000011</c:v>
                </c:pt>
                <c:pt idx="9">
                  <c:v>50995.106</c:v>
                </c:pt>
                <c:pt idx="10">
                  <c:v>55256.562999999995</c:v>
                </c:pt>
                <c:pt idx="11">
                  <c:v>58550.238000000005</c:v>
                </c:pt>
                <c:pt idx="12">
                  <c:v>60961.78</c:v>
                </c:pt>
                <c:pt idx="13">
                  <c:v>61440.2</c:v>
                </c:pt>
                <c:pt idx="14">
                  <c:v>62309.35300000001</c:v>
                </c:pt>
                <c:pt idx="15">
                  <c:v>62733.135000000002</c:v>
                </c:pt>
                <c:pt idx="16">
                  <c:v>63400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2009</c:v>
                </c:pt>
              </c:strCache>
            </c:strRef>
          </c:tx>
          <c:spPr>
            <a:ln w="47625">
              <a:solidFill>
                <a:srgbClr val="0070C0"/>
              </a:solidFill>
            </a:ln>
          </c:spPr>
          <c:marker>
            <c:symbol val="diamond"/>
            <c:size val="10"/>
            <c:spPr>
              <a:solidFill>
                <a:schemeClr val="accent1"/>
              </a:solidFill>
              <a:ln w="1270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cat>
            <c:numRef>
              <c:f>Sheet1!$A$2:$A$18</c:f>
              <c:numCache>
                <c:formatCode>[$-409]d\-mmm\-yy;@</c:formatCode>
                <c:ptCount val="17"/>
                <c:pt idx="0">
                  <c:v>40007</c:v>
                </c:pt>
                <c:pt idx="1">
                  <c:v>40014</c:v>
                </c:pt>
                <c:pt idx="2">
                  <c:v>40021</c:v>
                </c:pt>
                <c:pt idx="3">
                  <c:v>40028</c:v>
                </c:pt>
                <c:pt idx="4">
                  <c:v>40035</c:v>
                </c:pt>
                <c:pt idx="5">
                  <c:v>40042</c:v>
                </c:pt>
                <c:pt idx="6">
                  <c:v>40049</c:v>
                </c:pt>
                <c:pt idx="7">
                  <c:v>40056</c:v>
                </c:pt>
                <c:pt idx="8">
                  <c:v>40063</c:v>
                </c:pt>
                <c:pt idx="9">
                  <c:v>40070</c:v>
                </c:pt>
                <c:pt idx="10">
                  <c:v>40077</c:v>
                </c:pt>
                <c:pt idx="11">
                  <c:v>40084</c:v>
                </c:pt>
                <c:pt idx="12">
                  <c:v>40091</c:v>
                </c:pt>
                <c:pt idx="13">
                  <c:v>40098</c:v>
                </c:pt>
                <c:pt idx="14">
                  <c:v>40105</c:v>
                </c:pt>
                <c:pt idx="15">
                  <c:v>40112</c:v>
                </c:pt>
                <c:pt idx="16">
                  <c:v>40119</c:v>
                </c:pt>
              </c:numCache>
            </c:numRef>
          </c:cat>
          <c:val>
            <c:numRef>
              <c:f>Sheet1!$D$2:$D$18</c:f>
              <c:numCache>
                <c:formatCode>#,##0.0</c:formatCode>
                <c:ptCount val="17"/>
                <c:pt idx="0">
                  <c:v>14352.564</c:v>
                </c:pt>
                <c:pt idx="1">
                  <c:v>23184.275999999998</c:v>
                </c:pt>
                <c:pt idx="2">
                  <c:v>31960.326000000001</c:v>
                </c:pt>
                <c:pt idx="3">
                  <c:v>41364.542000000009</c:v>
                </c:pt>
                <c:pt idx="4">
                  <c:v>48815.589</c:v>
                </c:pt>
                <c:pt idx="5">
                  <c:v>56513.719900000004</c:v>
                </c:pt>
                <c:pt idx="6">
                  <c:v>62054.620300000002</c:v>
                </c:pt>
                <c:pt idx="7">
                  <c:v>65240.34320000001</c:v>
                </c:pt>
                <c:pt idx="8">
                  <c:v>70794.261562</c:v>
                </c:pt>
                <c:pt idx="9">
                  <c:v>77369.197</c:v>
                </c:pt>
                <c:pt idx="10">
                  <c:v>81454.021999999997</c:v>
                </c:pt>
                <c:pt idx="11">
                  <c:v>88167.99470000001</c:v>
                </c:pt>
                <c:pt idx="12">
                  <c:v>91983.624800000005</c:v>
                </c:pt>
                <c:pt idx="13">
                  <c:v>95291.512799999968</c:v>
                </c:pt>
                <c:pt idx="14">
                  <c:v>96584.32279999998</c:v>
                </c:pt>
                <c:pt idx="15">
                  <c:v>97881.569899999988</c:v>
                </c:pt>
                <c:pt idx="16">
                  <c:v>98219.177800000005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2008</c:v>
                </c:pt>
              </c:strCache>
            </c:strRef>
          </c:tx>
          <c:spPr>
            <a:ln w="5397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Sheet1!$A$2:$A$18</c:f>
              <c:numCache>
                <c:formatCode>[$-409]d\-mmm\-yy;@</c:formatCode>
                <c:ptCount val="17"/>
                <c:pt idx="0">
                  <c:v>40007</c:v>
                </c:pt>
                <c:pt idx="1">
                  <c:v>40014</c:v>
                </c:pt>
                <c:pt idx="2">
                  <c:v>40021</c:v>
                </c:pt>
                <c:pt idx="3">
                  <c:v>40028</c:v>
                </c:pt>
                <c:pt idx="4">
                  <c:v>40035</c:v>
                </c:pt>
                <c:pt idx="5">
                  <c:v>40042</c:v>
                </c:pt>
                <c:pt idx="6">
                  <c:v>40049</c:v>
                </c:pt>
                <c:pt idx="7">
                  <c:v>40056</c:v>
                </c:pt>
                <c:pt idx="8">
                  <c:v>40063</c:v>
                </c:pt>
                <c:pt idx="9">
                  <c:v>40070</c:v>
                </c:pt>
                <c:pt idx="10">
                  <c:v>40077</c:v>
                </c:pt>
                <c:pt idx="11">
                  <c:v>40084</c:v>
                </c:pt>
                <c:pt idx="12">
                  <c:v>40091</c:v>
                </c:pt>
                <c:pt idx="13">
                  <c:v>40098</c:v>
                </c:pt>
                <c:pt idx="14">
                  <c:v>40105</c:v>
                </c:pt>
                <c:pt idx="15">
                  <c:v>40112</c:v>
                </c:pt>
                <c:pt idx="16">
                  <c:v>40119</c:v>
                </c:pt>
              </c:numCache>
            </c:numRef>
          </c:cat>
          <c:val>
            <c:numRef>
              <c:f>Sheet1!$E$2:$E$18</c:f>
              <c:numCache>
                <c:formatCode>#,##0.0</c:formatCode>
                <c:ptCount val="17"/>
                <c:pt idx="0">
                  <c:v>12340.84</c:v>
                </c:pt>
                <c:pt idx="1">
                  <c:v>22033.609999999953</c:v>
                </c:pt>
                <c:pt idx="2">
                  <c:v>35093.670000000006</c:v>
                </c:pt>
                <c:pt idx="3">
                  <c:v>46092.090000000004</c:v>
                </c:pt>
                <c:pt idx="4">
                  <c:v>54928.020000000004</c:v>
                </c:pt>
                <c:pt idx="5">
                  <c:v>68017.870000000024</c:v>
                </c:pt>
                <c:pt idx="6">
                  <c:v>78246.139999999985</c:v>
                </c:pt>
                <c:pt idx="7">
                  <c:v>85089.720000000016</c:v>
                </c:pt>
                <c:pt idx="8">
                  <c:v>92694.31</c:v>
                </c:pt>
                <c:pt idx="9">
                  <c:v>96212.25</c:v>
                </c:pt>
                <c:pt idx="10">
                  <c:v>98382.78</c:v>
                </c:pt>
                <c:pt idx="11">
                  <c:v>102882.98000000001</c:v>
                </c:pt>
                <c:pt idx="12">
                  <c:v>105998.23</c:v>
                </c:pt>
                <c:pt idx="13">
                  <c:v>106915.81</c:v>
                </c:pt>
                <c:pt idx="14">
                  <c:v>107427.8</c:v>
                </c:pt>
                <c:pt idx="15">
                  <c:v>107608.96000000001</c:v>
                </c:pt>
                <c:pt idx="16">
                  <c:v>107847.47</c:v>
                </c:pt>
              </c:numCache>
            </c:numRef>
          </c:val>
        </c:ser>
        <c:marker val="1"/>
        <c:axId val="143241984"/>
        <c:axId val="143243520"/>
      </c:lineChart>
      <c:catAx>
        <c:axId val="143241984"/>
        <c:scaling>
          <c:orientation val="minMax"/>
        </c:scaling>
        <c:axPos val="b"/>
        <c:majorGridlines>
          <c:spPr>
            <a:ln w="3174">
              <a:solidFill>
                <a:srgbClr val="000000"/>
              </a:solidFill>
              <a:prstDash val="sysDash"/>
            </a:ln>
          </c:spPr>
        </c:majorGridlines>
        <c:numFmt formatCode="[$-419]d\ mmm;@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/>
            </a:pPr>
            <a:endParaRPr lang="ru-RU"/>
          </a:p>
        </c:txPr>
        <c:crossAx val="143243520"/>
        <c:crosses val="autoZero"/>
        <c:lblAlgn val="ctr"/>
        <c:lblOffset val="100"/>
        <c:tickLblSkip val="1"/>
        <c:tickMarkSkip val="1"/>
      </c:catAx>
      <c:valAx>
        <c:axId val="143243520"/>
        <c:scaling>
          <c:orientation val="minMax"/>
          <c:max val="110000"/>
          <c:min val="5000"/>
        </c:scaling>
        <c:axPos val="l"/>
        <c:majorGridlines>
          <c:spPr>
            <a:ln w="3174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ru-RU"/>
          </a:p>
        </c:txPr>
        <c:crossAx val="143241984"/>
        <c:crosses val="autoZero"/>
        <c:crossBetween val="midCat"/>
        <c:majorUnit val="10000"/>
      </c:valAx>
      <c:spPr>
        <a:noFill/>
        <a:ln w="3174">
          <a:solidFill>
            <a:srgbClr val="000000"/>
          </a:solidFill>
          <a:prstDash val="solid"/>
        </a:ln>
      </c:spPr>
    </c:plotArea>
    <c:legend>
      <c:legendPos val="l"/>
      <c:layout>
        <c:manualLayout>
          <c:xMode val="edge"/>
          <c:yMode val="edge"/>
          <c:x val="0.61166271029001962"/>
          <c:y val="0.66078765294003838"/>
          <c:w val="0.32903515988644938"/>
          <c:h val="0.13623819575603033"/>
        </c:manualLayout>
      </c:layout>
      <c:spPr>
        <a:solidFill>
          <a:srgbClr val="FFFFFF"/>
        </a:solidFill>
        <a:ln w="3174">
          <a:solidFill>
            <a:srgbClr val="000000"/>
          </a:solidFill>
          <a:prstDash val="solid"/>
        </a:ln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noFill/>
    <a:ln>
      <a:solidFill>
        <a:schemeClr val="tx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Arial Cyr"/>
          <a:cs typeface="Arial" pitchFamily="34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ru-RU"/>
              <a:t>Россия: динамики урожайности зерна (без кукурузы) в уборку урожая по всем категориях хозяйств, ц/га</a:t>
            </a:r>
          </a:p>
        </c:rich>
      </c:tx>
      <c:layout>
        <c:manualLayout>
          <c:xMode val="edge"/>
          <c:yMode val="edge"/>
          <c:x val="0.12402535441110075"/>
          <c:y val="0"/>
        </c:manualLayout>
      </c:layout>
    </c:title>
    <c:plotArea>
      <c:layout>
        <c:manualLayout>
          <c:layoutTarget val="inner"/>
          <c:xMode val="edge"/>
          <c:yMode val="edge"/>
          <c:x val="5.3165315583387655E-2"/>
          <c:y val="8.9417771244790473E-2"/>
          <c:w val="0.89742637453625318"/>
          <c:h val="0.75908802444470791"/>
        </c:manualLayout>
      </c:layout>
      <c:lineChart>
        <c:grouping val="standard"/>
        <c:ser>
          <c:idx val="3"/>
          <c:order val="0"/>
          <c:tx>
            <c:strRef>
              <c:f>Sheet1!$B$1</c:f>
              <c:strCache>
                <c:ptCount val="1"/>
                <c:pt idx="0">
                  <c:v>2007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Sheet1!$A$2:$A$19</c:f>
              <c:numCache>
                <c:formatCode>[$-409]d\-mmm\-yy;@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Sheet1!$B$2:$B$19</c:f>
              <c:numCache>
                <c:formatCode>0.00</c:formatCode>
                <c:ptCount val="18"/>
                <c:pt idx="0">
                  <c:v>31.184604075127751</c:v>
                </c:pt>
                <c:pt idx="1">
                  <c:v>30.435740518312588</c:v>
                </c:pt>
                <c:pt idx="2">
                  <c:v>29.49858021912047</c:v>
                </c:pt>
                <c:pt idx="3">
                  <c:v>28.057716229010804</c:v>
                </c:pt>
                <c:pt idx="4">
                  <c:v>26.805866406136381</c:v>
                </c:pt>
                <c:pt idx="5">
                  <c:v>25.615358746730095</c:v>
                </c:pt>
                <c:pt idx="6">
                  <c:v>24.419790977091889</c:v>
                </c:pt>
                <c:pt idx="7">
                  <c:v>23.373174424201487</c:v>
                </c:pt>
                <c:pt idx="8">
                  <c:v>22.457657855885532</c:v>
                </c:pt>
                <c:pt idx="9">
                  <c:v>21.861122450610001</c:v>
                </c:pt>
                <c:pt idx="10">
                  <c:v>21.428509565611343</c:v>
                </c:pt>
                <c:pt idx="11">
                  <c:v>21.09755512853048</c:v>
                </c:pt>
                <c:pt idx="12">
                  <c:v>20.986197174628021</c:v>
                </c:pt>
                <c:pt idx="13">
                  <c:v>20.919211643383129</c:v>
                </c:pt>
                <c:pt idx="14">
                  <c:v>20.924801060339565</c:v>
                </c:pt>
                <c:pt idx="15">
                  <c:v>20.922206174849137</c:v>
                </c:pt>
                <c:pt idx="16">
                  <c:v>20.88008104025749</c:v>
                </c:pt>
                <c:pt idx="17">
                  <c:v>20.916792696468281</c:v>
                </c:pt>
              </c:numCache>
            </c:numRef>
          </c:val>
          <c:smooth val="1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2008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quare"/>
            <c:size val="9"/>
            <c:spPr>
              <a:solidFill>
                <a:srgbClr val="00B050"/>
              </a:solidFill>
            </c:spPr>
          </c:marker>
          <c:cat>
            <c:numRef>
              <c:f>Sheet1!$A$2:$A$19</c:f>
              <c:numCache>
                <c:formatCode>[$-409]d\-mmm\-yy;@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Sheet1!$C$2:$C$19</c:f>
              <c:numCache>
                <c:formatCode>0.00</c:formatCode>
                <c:ptCount val="18"/>
                <c:pt idx="0">
                  <c:v>40.216874628639324</c:v>
                </c:pt>
                <c:pt idx="1">
                  <c:v>39.478433894119263</c:v>
                </c:pt>
                <c:pt idx="2">
                  <c:v>37.743196460292104</c:v>
                </c:pt>
                <c:pt idx="3">
                  <c:v>36.440624815038177</c:v>
                </c:pt>
                <c:pt idx="4">
                  <c:v>34.348609536840144</c:v>
                </c:pt>
                <c:pt idx="5">
                  <c:v>32.578800181494124</c:v>
                </c:pt>
                <c:pt idx="6">
                  <c:v>30.133229194263077</c:v>
                </c:pt>
                <c:pt idx="7">
                  <c:v>28.583231901994672</c:v>
                </c:pt>
                <c:pt idx="8">
                  <c:v>27.32711424531281</c:v>
                </c:pt>
                <c:pt idx="9">
                  <c:v>26.238317995099617</c:v>
                </c:pt>
                <c:pt idx="10">
                  <c:v>25.742449352426977</c:v>
                </c:pt>
                <c:pt idx="11">
                  <c:v>25.549383214597036</c:v>
                </c:pt>
                <c:pt idx="12">
                  <c:v>24.969354693874578</c:v>
                </c:pt>
                <c:pt idx="13">
                  <c:v>24.663128611987126</c:v>
                </c:pt>
                <c:pt idx="14">
                  <c:v>24.577347082658939</c:v>
                </c:pt>
                <c:pt idx="15">
                  <c:v>24.619025215137285</c:v>
                </c:pt>
                <c:pt idx="16">
                  <c:v>24.630923976436851</c:v>
                </c:pt>
                <c:pt idx="17">
                  <c:v>24.677343882106086</c:v>
                </c:pt>
              </c:numCache>
            </c:numRef>
          </c:val>
          <c:smooth val="1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2009</c:v>
                </c:pt>
              </c:strCache>
            </c:strRef>
          </c:tx>
          <c:cat>
            <c:numRef>
              <c:f>Sheet1!$A$2:$A$19</c:f>
              <c:numCache>
                <c:formatCode>[$-409]d\-mmm\-yy;@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Sheet1!$D$2:$D$19</c:f>
              <c:numCache>
                <c:formatCode>0.00</c:formatCode>
                <c:ptCount val="18"/>
                <c:pt idx="0">
                  <c:v>33.150583042364893</c:v>
                </c:pt>
                <c:pt idx="1">
                  <c:v>32.605858101028829</c:v>
                </c:pt>
                <c:pt idx="2">
                  <c:v>30.458619848394456</c:v>
                </c:pt>
                <c:pt idx="3">
                  <c:v>28.272923281639013</c:v>
                </c:pt>
                <c:pt idx="4">
                  <c:v>27.584962324586147</c:v>
                </c:pt>
                <c:pt idx="5">
                  <c:v>27.461226077335844</c:v>
                </c:pt>
                <c:pt idx="6">
                  <c:v>26.987866192546864</c:v>
                </c:pt>
                <c:pt idx="7">
                  <c:v>26.458366227950116</c:v>
                </c:pt>
                <c:pt idx="8">
                  <c:v>25.979385919676975</c:v>
                </c:pt>
                <c:pt idx="9">
                  <c:v>25.270656772997526</c:v>
                </c:pt>
                <c:pt idx="10">
                  <c:v>24.560817112613485</c:v>
                </c:pt>
                <c:pt idx="11">
                  <c:v>24.371473529159196</c:v>
                </c:pt>
                <c:pt idx="12">
                  <c:v>24.061837238843626</c:v>
                </c:pt>
                <c:pt idx="13">
                  <c:v>23.864893309813731</c:v>
                </c:pt>
                <c:pt idx="14">
                  <c:v>23.648106279339803</c:v>
                </c:pt>
                <c:pt idx="15">
                  <c:v>23.648826868193886</c:v>
                </c:pt>
                <c:pt idx="16">
                  <c:v>23.596642430995637</c:v>
                </c:pt>
                <c:pt idx="17">
                  <c:v>23.57467498022946</c:v>
                </c:pt>
              </c:numCache>
            </c:numRef>
          </c:val>
          <c:smooth val="1"/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BC5908"/>
              </a:solidFill>
            </a:ln>
          </c:spPr>
          <c:marker>
            <c:symbol val="triangle"/>
            <c:size val="9"/>
            <c:spPr>
              <a:solidFill>
                <a:srgbClr val="BC5908"/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Sheet1!$A$2:$A$19</c:f>
              <c:numCache>
                <c:formatCode>[$-409]d\-mmm\-yy;@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34.200000000000003</c:v>
                </c:pt>
                <c:pt idx="1">
                  <c:v>32.300000000000004</c:v>
                </c:pt>
                <c:pt idx="2">
                  <c:v>27.2</c:v>
                </c:pt>
                <c:pt idx="3">
                  <c:v>23.8</c:v>
                </c:pt>
                <c:pt idx="4">
                  <c:v>21.8</c:v>
                </c:pt>
                <c:pt idx="5">
                  <c:v>21.3</c:v>
                </c:pt>
                <c:pt idx="6">
                  <c:v>20.9</c:v>
                </c:pt>
                <c:pt idx="7">
                  <c:v>20.6</c:v>
                </c:pt>
                <c:pt idx="8">
                  <c:v>20.3</c:v>
                </c:pt>
                <c:pt idx="9">
                  <c:v>19.8</c:v>
                </c:pt>
                <c:pt idx="10">
                  <c:v>19.3</c:v>
                </c:pt>
                <c:pt idx="11">
                  <c:v>19.100000000000001</c:v>
                </c:pt>
                <c:pt idx="12">
                  <c:v>19</c:v>
                </c:pt>
                <c:pt idx="13">
                  <c:v>18.899999999999999</c:v>
                </c:pt>
                <c:pt idx="14">
                  <c:v>18.899999999999999</c:v>
                </c:pt>
                <c:pt idx="15">
                  <c:v>18.899999999999999</c:v>
                </c:pt>
                <c:pt idx="16">
                  <c:v>18.939999999999987</c:v>
                </c:pt>
                <c:pt idx="17">
                  <c:v>19</c:v>
                </c:pt>
              </c:numCache>
            </c:numRef>
          </c:val>
          <c:smooth val="1"/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9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cat>
            <c:numRef>
              <c:f>Sheet1!$A$2:$A$19</c:f>
              <c:numCache>
                <c:formatCode>[$-409]d\-mmm\-yy;@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Sheet1!$F$2:$F$19</c:f>
              <c:numCache>
                <c:formatCode>General</c:formatCode>
                <c:ptCount val="18"/>
                <c:pt idx="0">
                  <c:v>44.8</c:v>
                </c:pt>
                <c:pt idx="1">
                  <c:v>39.1</c:v>
                </c:pt>
                <c:pt idx="2">
                  <c:v>36.6</c:v>
                </c:pt>
              </c:numCache>
            </c:numRef>
          </c:val>
          <c:smooth val="1"/>
        </c:ser>
        <c:marker val="1"/>
        <c:axId val="144850304"/>
        <c:axId val="144868864"/>
      </c:lineChart>
      <c:dateAx>
        <c:axId val="144850304"/>
        <c:scaling>
          <c:orientation val="minMax"/>
        </c:scaling>
        <c:axPos val="b"/>
        <c:majorGridlines>
          <c:spPr>
            <a:ln w="3175">
              <a:prstDash val="sysDot"/>
            </a:ln>
          </c:spPr>
        </c:majorGridlines>
        <c:numFmt formatCode="[$-419]d\ mmm;@" sourceLinked="0"/>
        <c:tickLblPos val="nextTo"/>
        <c:txPr>
          <a:bodyPr rot="-2700000" vert="horz"/>
          <a:lstStyle/>
          <a:p>
            <a:pPr>
              <a:defRPr/>
            </a:pPr>
            <a:endParaRPr lang="ru-RU"/>
          </a:p>
        </c:txPr>
        <c:crossAx val="144868864"/>
        <c:crossesAt val="0"/>
        <c:auto val="1"/>
        <c:lblOffset val="100"/>
        <c:baseTimeUnit val="days"/>
      </c:dateAx>
      <c:valAx>
        <c:axId val="144868864"/>
        <c:scaling>
          <c:orientation val="minMax"/>
          <c:max val="46"/>
          <c:min val="18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4850304"/>
        <c:crossesAt val="1"/>
        <c:crossBetween val="midCat"/>
        <c:majorUnit val="2"/>
      </c:valAx>
    </c:plotArea>
    <c:legend>
      <c:legendPos val="r"/>
      <c:layout>
        <c:manualLayout>
          <c:xMode val="edge"/>
          <c:yMode val="edge"/>
          <c:x val="0.77921179454405964"/>
          <c:y val="0.10553141545267529"/>
          <c:w val="0.13941807044410787"/>
          <c:h val="0.29619841745825998"/>
        </c:manualLayout>
      </c:layout>
      <c:spPr>
        <a:solidFill>
          <a:sysClr val="window" lastClr="FFFFFF">
            <a:lumMod val="95000"/>
            <a:alpha val="75000"/>
          </a:sysClr>
        </a:solidFill>
        <a:ln>
          <a:solidFill>
            <a:schemeClr val="tx1"/>
          </a:solidFill>
        </a:ln>
      </c:spPr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ru-RU"/>
              <a:t>Россия: динамики урожайности зерна (без кукурузы) в уборку урожая по всем категориях хозяйств, ц/га</a:t>
            </a:r>
          </a:p>
        </c:rich>
      </c:tx>
      <c:layout>
        <c:manualLayout>
          <c:xMode val="edge"/>
          <c:yMode val="edge"/>
          <c:x val="0.12402535441110081"/>
          <c:y val="0"/>
        </c:manualLayout>
      </c:layout>
    </c:title>
    <c:plotArea>
      <c:layout>
        <c:manualLayout>
          <c:layoutTarget val="inner"/>
          <c:xMode val="edge"/>
          <c:yMode val="edge"/>
          <c:x val="5.4685782960132004E-2"/>
          <c:y val="8.7156605424321965E-2"/>
          <c:w val="0.89742637453625296"/>
          <c:h val="0.75908802444470813"/>
        </c:manualLayout>
      </c:layout>
      <c:lineChart>
        <c:grouping val="standard"/>
        <c:ser>
          <c:idx val="3"/>
          <c:order val="0"/>
          <c:tx>
            <c:strRef>
              <c:f>Sheet1!$B$1</c:f>
              <c:strCache>
                <c:ptCount val="1"/>
                <c:pt idx="0">
                  <c:v>2007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Sheet1!$A$2:$A$19</c:f>
              <c:numCache>
                <c:formatCode>[$-409]d\-mmm\-yy;@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Sheet1!$B$2:$B$19</c:f>
              <c:numCache>
                <c:formatCode>0.00</c:formatCode>
                <c:ptCount val="18"/>
                <c:pt idx="0">
                  <c:v>31.184604075127751</c:v>
                </c:pt>
                <c:pt idx="1">
                  <c:v>30.435740518312588</c:v>
                </c:pt>
                <c:pt idx="2">
                  <c:v>29.49858021912047</c:v>
                </c:pt>
                <c:pt idx="3">
                  <c:v>28.057716229010804</c:v>
                </c:pt>
                <c:pt idx="4">
                  <c:v>26.805866406136381</c:v>
                </c:pt>
                <c:pt idx="5">
                  <c:v>25.615358746730095</c:v>
                </c:pt>
                <c:pt idx="6">
                  <c:v>24.419790977091889</c:v>
                </c:pt>
                <c:pt idx="7">
                  <c:v>23.373174424201487</c:v>
                </c:pt>
                <c:pt idx="8">
                  <c:v>22.457657855885532</c:v>
                </c:pt>
                <c:pt idx="9">
                  <c:v>21.861122450610001</c:v>
                </c:pt>
                <c:pt idx="10">
                  <c:v>21.428509565611343</c:v>
                </c:pt>
                <c:pt idx="11">
                  <c:v>21.09755512853048</c:v>
                </c:pt>
                <c:pt idx="12">
                  <c:v>20.986197174628021</c:v>
                </c:pt>
                <c:pt idx="13">
                  <c:v>20.919211643383129</c:v>
                </c:pt>
                <c:pt idx="14">
                  <c:v>20.924801060339565</c:v>
                </c:pt>
                <c:pt idx="15">
                  <c:v>20.922206174849137</c:v>
                </c:pt>
                <c:pt idx="16">
                  <c:v>20.88008104025749</c:v>
                </c:pt>
                <c:pt idx="17">
                  <c:v>20.916792696468281</c:v>
                </c:pt>
              </c:numCache>
            </c:numRef>
          </c:val>
          <c:smooth val="1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2008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quare"/>
            <c:size val="9"/>
            <c:spPr>
              <a:solidFill>
                <a:srgbClr val="00B050"/>
              </a:solidFill>
            </c:spPr>
          </c:marker>
          <c:cat>
            <c:numRef>
              <c:f>Sheet1!$A$2:$A$19</c:f>
              <c:numCache>
                <c:formatCode>[$-409]d\-mmm\-yy;@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Sheet1!$C$2:$C$19</c:f>
              <c:numCache>
                <c:formatCode>0.00</c:formatCode>
                <c:ptCount val="18"/>
                <c:pt idx="0">
                  <c:v>40.216874628639324</c:v>
                </c:pt>
                <c:pt idx="1">
                  <c:v>39.478433894119263</c:v>
                </c:pt>
                <c:pt idx="2">
                  <c:v>37.743196460292104</c:v>
                </c:pt>
                <c:pt idx="3">
                  <c:v>36.440624815038177</c:v>
                </c:pt>
                <c:pt idx="4">
                  <c:v>34.348609536840144</c:v>
                </c:pt>
                <c:pt idx="5">
                  <c:v>32.578800181494124</c:v>
                </c:pt>
                <c:pt idx="6">
                  <c:v>30.133229194263077</c:v>
                </c:pt>
                <c:pt idx="7">
                  <c:v>28.583231901994672</c:v>
                </c:pt>
                <c:pt idx="8">
                  <c:v>27.32711424531281</c:v>
                </c:pt>
                <c:pt idx="9">
                  <c:v>26.238317995099617</c:v>
                </c:pt>
                <c:pt idx="10">
                  <c:v>25.742449352426977</c:v>
                </c:pt>
                <c:pt idx="11">
                  <c:v>25.549383214597036</c:v>
                </c:pt>
                <c:pt idx="12">
                  <c:v>24.969354693874578</c:v>
                </c:pt>
                <c:pt idx="13">
                  <c:v>24.663128611987126</c:v>
                </c:pt>
                <c:pt idx="14">
                  <c:v>24.577347082658939</c:v>
                </c:pt>
                <c:pt idx="15">
                  <c:v>24.619025215137285</c:v>
                </c:pt>
                <c:pt idx="16">
                  <c:v>24.630923976436851</c:v>
                </c:pt>
                <c:pt idx="17">
                  <c:v>24.677343882106086</c:v>
                </c:pt>
              </c:numCache>
            </c:numRef>
          </c:val>
          <c:smooth val="1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2009</c:v>
                </c:pt>
              </c:strCache>
            </c:strRef>
          </c:tx>
          <c:cat>
            <c:numRef>
              <c:f>Sheet1!$A$2:$A$19</c:f>
              <c:numCache>
                <c:formatCode>[$-409]d\-mmm\-yy;@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Sheet1!$D$2:$D$19</c:f>
              <c:numCache>
                <c:formatCode>0.00</c:formatCode>
                <c:ptCount val="18"/>
                <c:pt idx="0">
                  <c:v>33.150583042364893</c:v>
                </c:pt>
                <c:pt idx="1">
                  <c:v>32.605858101028829</c:v>
                </c:pt>
                <c:pt idx="2">
                  <c:v>30.458619848394456</c:v>
                </c:pt>
                <c:pt idx="3">
                  <c:v>28.272923281639013</c:v>
                </c:pt>
                <c:pt idx="4">
                  <c:v>27.584962324586147</c:v>
                </c:pt>
                <c:pt idx="5">
                  <c:v>27.461226077335844</c:v>
                </c:pt>
                <c:pt idx="6">
                  <c:v>26.987866192546864</c:v>
                </c:pt>
                <c:pt idx="7">
                  <c:v>26.458366227950116</c:v>
                </c:pt>
                <c:pt idx="8">
                  <c:v>25.979385919676975</c:v>
                </c:pt>
                <c:pt idx="9">
                  <c:v>25.270656772997526</c:v>
                </c:pt>
                <c:pt idx="10">
                  <c:v>24.560817112613485</c:v>
                </c:pt>
                <c:pt idx="11">
                  <c:v>24.371473529159196</c:v>
                </c:pt>
                <c:pt idx="12">
                  <c:v>24.061837238843626</c:v>
                </c:pt>
                <c:pt idx="13">
                  <c:v>23.864893309813731</c:v>
                </c:pt>
                <c:pt idx="14">
                  <c:v>23.648106279339803</c:v>
                </c:pt>
                <c:pt idx="15">
                  <c:v>23.648826868193886</c:v>
                </c:pt>
                <c:pt idx="16">
                  <c:v>23.596642430995637</c:v>
                </c:pt>
                <c:pt idx="17">
                  <c:v>23.57467498022946</c:v>
                </c:pt>
              </c:numCache>
            </c:numRef>
          </c:val>
          <c:smooth val="1"/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BC5908"/>
              </a:solidFill>
            </a:ln>
          </c:spPr>
          <c:marker>
            <c:symbol val="triangle"/>
            <c:size val="9"/>
            <c:spPr>
              <a:solidFill>
                <a:srgbClr val="BC5908"/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Sheet1!$A$2:$A$19</c:f>
              <c:numCache>
                <c:formatCode>[$-409]d\-mmm\-yy;@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34.200000000000003</c:v>
                </c:pt>
                <c:pt idx="1">
                  <c:v>32.300000000000004</c:v>
                </c:pt>
                <c:pt idx="2">
                  <c:v>27.2</c:v>
                </c:pt>
                <c:pt idx="3">
                  <c:v>23.8</c:v>
                </c:pt>
                <c:pt idx="4">
                  <c:v>21.8</c:v>
                </c:pt>
                <c:pt idx="5">
                  <c:v>21.3</c:v>
                </c:pt>
                <c:pt idx="6">
                  <c:v>20.9</c:v>
                </c:pt>
                <c:pt idx="7">
                  <c:v>20.6</c:v>
                </c:pt>
                <c:pt idx="8">
                  <c:v>20.3</c:v>
                </c:pt>
                <c:pt idx="9">
                  <c:v>19.8</c:v>
                </c:pt>
                <c:pt idx="10">
                  <c:v>19.3</c:v>
                </c:pt>
                <c:pt idx="11">
                  <c:v>19.100000000000001</c:v>
                </c:pt>
                <c:pt idx="12">
                  <c:v>19</c:v>
                </c:pt>
                <c:pt idx="13">
                  <c:v>18.899999999999999</c:v>
                </c:pt>
                <c:pt idx="14">
                  <c:v>18.899999999999999</c:v>
                </c:pt>
                <c:pt idx="15">
                  <c:v>18.899999999999999</c:v>
                </c:pt>
                <c:pt idx="16">
                  <c:v>18.939999999999987</c:v>
                </c:pt>
                <c:pt idx="17">
                  <c:v>19</c:v>
                </c:pt>
              </c:numCache>
            </c:numRef>
          </c:val>
          <c:smooth val="1"/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9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cat>
            <c:numRef>
              <c:f>Sheet1!$A$2:$A$19</c:f>
              <c:numCache>
                <c:formatCode>[$-409]d\-mmm\-yy;@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Sheet1!$F$2:$F$19</c:f>
              <c:numCache>
                <c:formatCode>General</c:formatCode>
                <c:ptCount val="18"/>
                <c:pt idx="0">
                  <c:v>39.1</c:v>
                </c:pt>
                <c:pt idx="1">
                  <c:v>36.6</c:v>
                </c:pt>
              </c:numCache>
            </c:numRef>
          </c:val>
          <c:smooth val="1"/>
        </c:ser>
        <c:marker val="1"/>
        <c:axId val="144922496"/>
        <c:axId val="144928768"/>
      </c:lineChart>
      <c:dateAx>
        <c:axId val="144922496"/>
        <c:scaling>
          <c:orientation val="minMax"/>
        </c:scaling>
        <c:axPos val="b"/>
        <c:majorGridlines>
          <c:spPr>
            <a:ln w="3175">
              <a:prstDash val="sysDot"/>
            </a:ln>
          </c:spPr>
        </c:majorGridlines>
        <c:numFmt formatCode="[$-419]d\ mmm;@" sourceLinked="0"/>
        <c:tickLblPos val="nextTo"/>
        <c:txPr>
          <a:bodyPr rot="-2700000" vert="horz"/>
          <a:lstStyle/>
          <a:p>
            <a:pPr>
              <a:defRPr/>
            </a:pPr>
            <a:endParaRPr lang="ru-RU"/>
          </a:p>
        </c:txPr>
        <c:crossAx val="144928768"/>
        <c:crossesAt val="0"/>
        <c:auto val="1"/>
        <c:lblOffset val="100"/>
        <c:baseTimeUnit val="days"/>
      </c:dateAx>
      <c:valAx>
        <c:axId val="144928768"/>
        <c:scaling>
          <c:orientation val="minMax"/>
          <c:max val="46"/>
          <c:min val="18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4922496"/>
        <c:crossesAt val="1"/>
        <c:crossBetween val="midCat"/>
        <c:majorUnit val="2"/>
      </c:valAx>
    </c:plotArea>
    <c:legend>
      <c:legendPos val="r"/>
      <c:layout>
        <c:manualLayout>
          <c:xMode val="edge"/>
          <c:yMode val="edge"/>
          <c:x val="0.77921179454405964"/>
          <c:y val="0.10553141545267529"/>
          <c:w val="0.13941807044410795"/>
          <c:h val="0.29619841745825998"/>
        </c:manualLayout>
      </c:layout>
      <c:spPr>
        <a:solidFill>
          <a:sysClr val="window" lastClr="FFFFFF">
            <a:lumMod val="95000"/>
            <a:alpha val="75000"/>
          </a:sysClr>
        </a:solidFill>
        <a:ln>
          <a:solidFill>
            <a:schemeClr val="tx1"/>
          </a:solidFill>
        </a:ln>
      </c:spPr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 algn="ctr">
              <a:defRPr sz="1400"/>
            </a:pPr>
            <a:r>
              <a:rPr lang="ru-RU" sz="1400" dirty="0"/>
              <a:t>Динамика цен продовольственной пшеницы в России (Европ. </a:t>
            </a:r>
            <a:r>
              <a:rPr lang="ru-RU" sz="1400" dirty="0" smtClean="0"/>
              <a:t>Часть)</a:t>
            </a:r>
            <a:endParaRPr lang="ru-RU" sz="1400" dirty="0"/>
          </a:p>
          <a:p>
            <a:pPr algn="ctr">
              <a:defRPr sz="1400"/>
            </a:pPr>
            <a:r>
              <a:rPr lang="en-US" sz="1400" dirty="0" smtClean="0"/>
              <a:t>rub</a:t>
            </a:r>
            <a:r>
              <a:rPr lang="ru-RU" sz="1400" dirty="0"/>
              <a:t>./</a:t>
            </a:r>
            <a:r>
              <a:rPr lang="en-US" sz="1400" dirty="0"/>
              <a:t>t</a:t>
            </a:r>
            <a:r>
              <a:rPr lang="ru-RU" sz="1400" dirty="0"/>
              <a:t> </a:t>
            </a:r>
            <a:r>
              <a:rPr lang="ru-RU" sz="1400" dirty="0" smtClean="0"/>
              <a:t> и </a:t>
            </a:r>
            <a:r>
              <a:rPr lang="ru-RU" sz="1400" b="1" i="0" u="none" strike="noStrike" baseline="0" dirty="0" smtClean="0"/>
              <a:t> </a:t>
            </a:r>
            <a:r>
              <a:rPr lang="ru-RU" sz="1400" b="1" i="0" u="none" strike="noStrike" baseline="0" dirty="0"/>
              <a:t>$/</a:t>
            </a:r>
            <a:r>
              <a:rPr lang="en-US" sz="1400" b="1" i="0" u="none" strike="noStrike" baseline="0" dirty="0"/>
              <a:t>t </a:t>
            </a:r>
            <a:r>
              <a:rPr lang="ru-RU" sz="1400" b="1" i="0" u="none" strike="noStrike" baseline="0" dirty="0" smtClean="0"/>
              <a:t> </a:t>
            </a:r>
            <a:r>
              <a:rPr lang="en-US" sz="1400" dirty="0" smtClean="0"/>
              <a:t>EXW </a:t>
            </a:r>
            <a:endParaRPr lang="en-US" sz="1400" dirty="0"/>
          </a:p>
        </c:rich>
      </c:tx>
      <c:layout>
        <c:manualLayout>
          <c:xMode val="edge"/>
          <c:yMode val="edge"/>
          <c:x val="0.11671094063317876"/>
          <c:y val="0"/>
        </c:manualLayout>
      </c:layout>
    </c:title>
    <c:plotArea>
      <c:layout>
        <c:manualLayout>
          <c:layoutTarget val="inner"/>
          <c:xMode val="edge"/>
          <c:yMode val="edge"/>
          <c:x val="9.197342767857497E-2"/>
          <c:y val="0.10363592772057729"/>
          <c:w val="0.88172043010754864"/>
          <c:h val="0.72935821724211691"/>
        </c:manualLayout>
      </c:layout>
      <c:lineChart>
        <c:grouping val="standard"/>
        <c:ser>
          <c:idx val="2"/>
          <c:order val="0"/>
          <c:tx>
            <c:strRef>
              <c:f>Sheet1!$B$1</c:f>
              <c:strCache>
                <c:ptCount val="1"/>
                <c:pt idx="0">
                  <c:v>пш. 3 кл./Mwheat 3 gr., rub.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39850</c:v>
                </c:pt>
                <c:pt idx="1">
                  <c:v>39857</c:v>
                </c:pt>
                <c:pt idx="2">
                  <c:v>39864</c:v>
                </c:pt>
                <c:pt idx="3">
                  <c:v>39871</c:v>
                </c:pt>
                <c:pt idx="4">
                  <c:v>39878</c:v>
                </c:pt>
                <c:pt idx="5">
                  <c:v>39885</c:v>
                </c:pt>
                <c:pt idx="6">
                  <c:v>39892</c:v>
                </c:pt>
                <c:pt idx="7">
                  <c:v>39899</c:v>
                </c:pt>
                <c:pt idx="8">
                  <c:v>39906</c:v>
                </c:pt>
                <c:pt idx="9">
                  <c:v>39913</c:v>
                </c:pt>
                <c:pt idx="10">
                  <c:v>39920</c:v>
                </c:pt>
                <c:pt idx="11">
                  <c:v>39927</c:v>
                </c:pt>
                <c:pt idx="12">
                  <c:v>39933</c:v>
                </c:pt>
                <c:pt idx="13">
                  <c:v>39941</c:v>
                </c:pt>
                <c:pt idx="14">
                  <c:v>39948</c:v>
                </c:pt>
                <c:pt idx="15">
                  <c:v>39955</c:v>
                </c:pt>
                <c:pt idx="16">
                  <c:v>39962</c:v>
                </c:pt>
                <c:pt idx="17">
                  <c:v>39969</c:v>
                </c:pt>
                <c:pt idx="18">
                  <c:v>39975</c:v>
                </c:pt>
                <c:pt idx="19">
                  <c:v>39983</c:v>
                </c:pt>
                <c:pt idx="20">
                  <c:v>39990</c:v>
                </c:pt>
                <c:pt idx="21">
                  <c:v>39997</c:v>
                </c:pt>
                <c:pt idx="22">
                  <c:v>40004</c:v>
                </c:pt>
                <c:pt idx="23">
                  <c:v>40011</c:v>
                </c:pt>
                <c:pt idx="24">
                  <c:v>40018</c:v>
                </c:pt>
                <c:pt idx="25">
                  <c:v>40025</c:v>
                </c:pt>
                <c:pt idx="26">
                  <c:v>40032</c:v>
                </c:pt>
                <c:pt idx="27">
                  <c:v>40039</c:v>
                </c:pt>
                <c:pt idx="28">
                  <c:v>40046</c:v>
                </c:pt>
                <c:pt idx="29">
                  <c:v>40053</c:v>
                </c:pt>
                <c:pt idx="30">
                  <c:v>40060</c:v>
                </c:pt>
                <c:pt idx="31">
                  <c:v>40067</c:v>
                </c:pt>
                <c:pt idx="32">
                  <c:v>40074</c:v>
                </c:pt>
                <c:pt idx="33">
                  <c:v>40085</c:v>
                </c:pt>
                <c:pt idx="34">
                  <c:v>40088</c:v>
                </c:pt>
                <c:pt idx="35">
                  <c:v>40095</c:v>
                </c:pt>
                <c:pt idx="36">
                  <c:v>40102</c:v>
                </c:pt>
                <c:pt idx="37">
                  <c:v>40109</c:v>
                </c:pt>
                <c:pt idx="38">
                  <c:v>40116</c:v>
                </c:pt>
                <c:pt idx="39">
                  <c:v>40123</c:v>
                </c:pt>
                <c:pt idx="40">
                  <c:v>40130</c:v>
                </c:pt>
                <c:pt idx="41">
                  <c:v>40137</c:v>
                </c:pt>
                <c:pt idx="42">
                  <c:v>40144</c:v>
                </c:pt>
                <c:pt idx="43">
                  <c:v>40151</c:v>
                </c:pt>
                <c:pt idx="44">
                  <c:v>40158</c:v>
                </c:pt>
                <c:pt idx="45">
                  <c:v>40165</c:v>
                </c:pt>
                <c:pt idx="46">
                  <c:v>40172</c:v>
                </c:pt>
                <c:pt idx="47">
                  <c:v>40186</c:v>
                </c:pt>
                <c:pt idx="48">
                  <c:v>40193</c:v>
                </c:pt>
                <c:pt idx="49">
                  <c:v>40200</c:v>
                </c:pt>
                <c:pt idx="50">
                  <c:v>40207</c:v>
                </c:pt>
                <c:pt idx="51">
                  <c:v>40214</c:v>
                </c:pt>
                <c:pt idx="52">
                  <c:v>40221</c:v>
                </c:pt>
                <c:pt idx="53">
                  <c:v>40228</c:v>
                </c:pt>
                <c:pt idx="54">
                  <c:v>40236</c:v>
                </c:pt>
                <c:pt idx="55">
                  <c:v>40242</c:v>
                </c:pt>
                <c:pt idx="56">
                  <c:v>40249</c:v>
                </c:pt>
                <c:pt idx="57">
                  <c:v>40256</c:v>
                </c:pt>
                <c:pt idx="58">
                  <c:v>40263</c:v>
                </c:pt>
                <c:pt idx="59">
                  <c:v>40270</c:v>
                </c:pt>
                <c:pt idx="60">
                  <c:v>40277</c:v>
                </c:pt>
                <c:pt idx="61">
                  <c:v>40284</c:v>
                </c:pt>
                <c:pt idx="62">
                  <c:v>40291</c:v>
                </c:pt>
                <c:pt idx="63">
                  <c:v>40298</c:v>
                </c:pt>
                <c:pt idx="64">
                  <c:v>40305</c:v>
                </c:pt>
                <c:pt idx="65">
                  <c:v>40312</c:v>
                </c:pt>
                <c:pt idx="66">
                  <c:v>40319</c:v>
                </c:pt>
                <c:pt idx="67">
                  <c:v>40326</c:v>
                </c:pt>
                <c:pt idx="68">
                  <c:v>40333</c:v>
                </c:pt>
                <c:pt idx="69">
                  <c:v>40340</c:v>
                </c:pt>
                <c:pt idx="70">
                  <c:v>40347</c:v>
                </c:pt>
                <c:pt idx="71">
                  <c:v>40354</c:v>
                </c:pt>
                <c:pt idx="72">
                  <c:v>40361</c:v>
                </c:pt>
                <c:pt idx="73">
                  <c:v>40368</c:v>
                </c:pt>
                <c:pt idx="74">
                  <c:v>40375</c:v>
                </c:pt>
                <c:pt idx="75">
                  <c:v>40382</c:v>
                </c:pt>
                <c:pt idx="76">
                  <c:v>40389</c:v>
                </c:pt>
                <c:pt idx="77">
                  <c:v>40396</c:v>
                </c:pt>
                <c:pt idx="78">
                  <c:v>40403</c:v>
                </c:pt>
                <c:pt idx="79">
                  <c:v>40410</c:v>
                </c:pt>
                <c:pt idx="80">
                  <c:v>40417</c:v>
                </c:pt>
                <c:pt idx="81">
                  <c:v>40424</c:v>
                </c:pt>
                <c:pt idx="82">
                  <c:v>40431</c:v>
                </c:pt>
                <c:pt idx="83">
                  <c:v>40438</c:v>
                </c:pt>
                <c:pt idx="84">
                  <c:v>40445</c:v>
                </c:pt>
                <c:pt idx="85">
                  <c:v>40452</c:v>
                </c:pt>
                <c:pt idx="86">
                  <c:v>40459</c:v>
                </c:pt>
                <c:pt idx="87">
                  <c:v>40466</c:v>
                </c:pt>
                <c:pt idx="88">
                  <c:v>40473</c:v>
                </c:pt>
                <c:pt idx="89">
                  <c:v>40480</c:v>
                </c:pt>
                <c:pt idx="90">
                  <c:v>40487</c:v>
                </c:pt>
                <c:pt idx="91">
                  <c:v>40494</c:v>
                </c:pt>
                <c:pt idx="92">
                  <c:v>40501</c:v>
                </c:pt>
                <c:pt idx="93">
                  <c:v>40508</c:v>
                </c:pt>
                <c:pt idx="94">
                  <c:v>40515</c:v>
                </c:pt>
                <c:pt idx="95">
                  <c:v>40522</c:v>
                </c:pt>
                <c:pt idx="96">
                  <c:v>40529</c:v>
                </c:pt>
                <c:pt idx="97">
                  <c:v>40536</c:v>
                </c:pt>
                <c:pt idx="98">
                  <c:v>40554</c:v>
                </c:pt>
                <c:pt idx="99">
                  <c:v>40557</c:v>
                </c:pt>
                <c:pt idx="100">
                  <c:v>40564</c:v>
                </c:pt>
                <c:pt idx="101">
                  <c:v>40571</c:v>
                </c:pt>
                <c:pt idx="102">
                  <c:v>40578</c:v>
                </c:pt>
                <c:pt idx="103">
                  <c:v>40585</c:v>
                </c:pt>
                <c:pt idx="104">
                  <c:v>40592</c:v>
                </c:pt>
                <c:pt idx="105">
                  <c:v>40599</c:v>
                </c:pt>
                <c:pt idx="106">
                  <c:v>40607</c:v>
                </c:pt>
                <c:pt idx="107">
                  <c:v>40613</c:v>
                </c:pt>
                <c:pt idx="108">
                  <c:v>40620</c:v>
                </c:pt>
                <c:pt idx="109">
                  <c:v>40627</c:v>
                </c:pt>
                <c:pt idx="110">
                  <c:v>40634</c:v>
                </c:pt>
                <c:pt idx="111">
                  <c:v>40641</c:v>
                </c:pt>
                <c:pt idx="112">
                  <c:v>40648</c:v>
                </c:pt>
                <c:pt idx="113">
                  <c:v>40655</c:v>
                </c:pt>
                <c:pt idx="114">
                  <c:v>40662</c:v>
                </c:pt>
                <c:pt idx="115">
                  <c:v>40669</c:v>
                </c:pt>
                <c:pt idx="116">
                  <c:v>40676</c:v>
                </c:pt>
                <c:pt idx="117">
                  <c:v>40683</c:v>
                </c:pt>
                <c:pt idx="118">
                  <c:v>40690</c:v>
                </c:pt>
                <c:pt idx="119">
                  <c:v>40697</c:v>
                </c:pt>
                <c:pt idx="120">
                  <c:v>40704</c:v>
                </c:pt>
                <c:pt idx="121">
                  <c:v>40711</c:v>
                </c:pt>
                <c:pt idx="122">
                  <c:v>40718</c:v>
                </c:pt>
                <c:pt idx="123">
                  <c:v>40725</c:v>
                </c:pt>
                <c:pt idx="124">
                  <c:v>40732</c:v>
                </c:pt>
                <c:pt idx="125">
                  <c:v>40739</c:v>
                </c:pt>
              </c:numCache>
            </c:numRef>
          </c:cat>
          <c:val>
            <c:numRef>
              <c:f>Sheet1!$B$2:$B$127</c:f>
              <c:numCache>
                <c:formatCode>#,##0</c:formatCode>
                <c:ptCount val="126"/>
                <c:pt idx="0">
                  <c:v>5700</c:v>
                </c:pt>
                <c:pt idx="1">
                  <c:v>5820</c:v>
                </c:pt>
                <c:pt idx="2">
                  <c:v>5745</c:v>
                </c:pt>
                <c:pt idx="3">
                  <c:v>5610</c:v>
                </c:pt>
                <c:pt idx="4">
                  <c:v>5450</c:v>
                </c:pt>
                <c:pt idx="5">
                  <c:v>5345</c:v>
                </c:pt>
                <c:pt idx="6">
                  <c:v>5280</c:v>
                </c:pt>
                <c:pt idx="7">
                  <c:v>5210</c:v>
                </c:pt>
                <c:pt idx="8">
                  <c:v>5150</c:v>
                </c:pt>
                <c:pt idx="9">
                  <c:v>5105</c:v>
                </c:pt>
                <c:pt idx="10">
                  <c:v>5090</c:v>
                </c:pt>
                <c:pt idx="11">
                  <c:v>5115</c:v>
                </c:pt>
                <c:pt idx="12">
                  <c:v>5125</c:v>
                </c:pt>
                <c:pt idx="13">
                  <c:v>5220</c:v>
                </c:pt>
                <c:pt idx="14">
                  <c:v>5420</c:v>
                </c:pt>
                <c:pt idx="15">
                  <c:v>5465</c:v>
                </c:pt>
                <c:pt idx="16">
                  <c:v>5615</c:v>
                </c:pt>
                <c:pt idx="17">
                  <c:v>5670</c:v>
                </c:pt>
                <c:pt idx="18">
                  <c:v>5640</c:v>
                </c:pt>
                <c:pt idx="19">
                  <c:v>5620</c:v>
                </c:pt>
                <c:pt idx="20">
                  <c:v>5550</c:v>
                </c:pt>
                <c:pt idx="21">
                  <c:v>5430</c:v>
                </c:pt>
                <c:pt idx="22">
                  <c:v>5165</c:v>
                </c:pt>
                <c:pt idx="23">
                  <c:v>4875</c:v>
                </c:pt>
                <c:pt idx="24">
                  <c:v>4765</c:v>
                </c:pt>
                <c:pt idx="25">
                  <c:v>4525</c:v>
                </c:pt>
                <c:pt idx="26">
                  <c:v>4390</c:v>
                </c:pt>
                <c:pt idx="27">
                  <c:v>4330</c:v>
                </c:pt>
                <c:pt idx="28">
                  <c:v>4290</c:v>
                </c:pt>
                <c:pt idx="29">
                  <c:v>4230</c:v>
                </c:pt>
                <c:pt idx="30">
                  <c:v>4180</c:v>
                </c:pt>
                <c:pt idx="31">
                  <c:v>4140</c:v>
                </c:pt>
                <c:pt idx="32">
                  <c:v>4015</c:v>
                </c:pt>
                <c:pt idx="33">
                  <c:v>3940</c:v>
                </c:pt>
                <c:pt idx="34">
                  <c:v>3865</c:v>
                </c:pt>
                <c:pt idx="35">
                  <c:v>3790</c:v>
                </c:pt>
                <c:pt idx="36">
                  <c:v>3770</c:v>
                </c:pt>
                <c:pt idx="37">
                  <c:v>3900</c:v>
                </c:pt>
                <c:pt idx="38">
                  <c:v>3950</c:v>
                </c:pt>
                <c:pt idx="39">
                  <c:v>4015</c:v>
                </c:pt>
                <c:pt idx="40">
                  <c:v>4045</c:v>
                </c:pt>
                <c:pt idx="41">
                  <c:v>4030</c:v>
                </c:pt>
                <c:pt idx="42">
                  <c:v>4050</c:v>
                </c:pt>
                <c:pt idx="43">
                  <c:v>4060</c:v>
                </c:pt>
                <c:pt idx="44">
                  <c:v>4065</c:v>
                </c:pt>
                <c:pt idx="45">
                  <c:v>4065</c:v>
                </c:pt>
                <c:pt idx="46">
                  <c:v>4075</c:v>
                </c:pt>
                <c:pt idx="47">
                  <c:v>4075</c:v>
                </c:pt>
                <c:pt idx="48">
                  <c:v>4075</c:v>
                </c:pt>
                <c:pt idx="49">
                  <c:v>4050</c:v>
                </c:pt>
                <c:pt idx="50">
                  <c:v>4030</c:v>
                </c:pt>
                <c:pt idx="51">
                  <c:v>3975</c:v>
                </c:pt>
                <c:pt idx="52">
                  <c:v>3925</c:v>
                </c:pt>
                <c:pt idx="53">
                  <c:v>3880</c:v>
                </c:pt>
                <c:pt idx="54">
                  <c:v>3780</c:v>
                </c:pt>
                <c:pt idx="55">
                  <c:v>3710</c:v>
                </c:pt>
                <c:pt idx="56">
                  <c:v>3630</c:v>
                </c:pt>
                <c:pt idx="57">
                  <c:v>3585</c:v>
                </c:pt>
                <c:pt idx="58">
                  <c:v>3530</c:v>
                </c:pt>
                <c:pt idx="59">
                  <c:v>3460</c:v>
                </c:pt>
                <c:pt idx="60">
                  <c:v>3470</c:v>
                </c:pt>
                <c:pt idx="61">
                  <c:v>3475</c:v>
                </c:pt>
                <c:pt idx="62">
                  <c:v>3500</c:v>
                </c:pt>
                <c:pt idx="63">
                  <c:v>3555</c:v>
                </c:pt>
                <c:pt idx="64">
                  <c:v>3600</c:v>
                </c:pt>
                <c:pt idx="65">
                  <c:v>3625</c:v>
                </c:pt>
                <c:pt idx="66">
                  <c:v>3710</c:v>
                </c:pt>
                <c:pt idx="67">
                  <c:v>3735</c:v>
                </c:pt>
                <c:pt idx="68">
                  <c:v>3765</c:v>
                </c:pt>
                <c:pt idx="69">
                  <c:v>3785</c:v>
                </c:pt>
                <c:pt idx="70">
                  <c:v>3850</c:v>
                </c:pt>
                <c:pt idx="71">
                  <c:v>3850</c:v>
                </c:pt>
                <c:pt idx="72">
                  <c:v>3915</c:v>
                </c:pt>
                <c:pt idx="73">
                  <c:v>4145</c:v>
                </c:pt>
                <c:pt idx="74">
                  <c:v>4520</c:v>
                </c:pt>
                <c:pt idx="75">
                  <c:v>5350</c:v>
                </c:pt>
                <c:pt idx="76">
                  <c:v>5835</c:v>
                </c:pt>
                <c:pt idx="77">
                  <c:v>6300</c:v>
                </c:pt>
                <c:pt idx="78">
                  <c:v>6120</c:v>
                </c:pt>
                <c:pt idx="79">
                  <c:v>6070</c:v>
                </c:pt>
                <c:pt idx="80">
                  <c:v>5970</c:v>
                </c:pt>
                <c:pt idx="81">
                  <c:v>5925</c:v>
                </c:pt>
                <c:pt idx="82">
                  <c:v>5855</c:v>
                </c:pt>
                <c:pt idx="83">
                  <c:v>5885</c:v>
                </c:pt>
                <c:pt idx="84">
                  <c:v>5990</c:v>
                </c:pt>
                <c:pt idx="85">
                  <c:v>6085</c:v>
                </c:pt>
                <c:pt idx="86">
                  <c:v>6170</c:v>
                </c:pt>
                <c:pt idx="87">
                  <c:v>6300</c:v>
                </c:pt>
                <c:pt idx="88">
                  <c:v>6400</c:v>
                </c:pt>
                <c:pt idx="89">
                  <c:v>6530</c:v>
                </c:pt>
                <c:pt idx="90">
                  <c:v>6670</c:v>
                </c:pt>
                <c:pt idx="91">
                  <c:v>6815</c:v>
                </c:pt>
                <c:pt idx="92">
                  <c:v>6875</c:v>
                </c:pt>
                <c:pt idx="93">
                  <c:v>7000</c:v>
                </c:pt>
                <c:pt idx="94">
                  <c:v>7100</c:v>
                </c:pt>
                <c:pt idx="95">
                  <c:v>7230</c:v>
                </c:pt>
                <c:pt idx="96">
                  <c:v>7365</c:v>
                </c:pt>
                <c:pt idx="97">
                  <c:v>7355</c:v>
                </c:pt>
                <c:pt idx="98">
                  <c:v>7500</c:v>
                </c:pt>
                <c:pt idx="99">
                  <c:v>7460</c:v>
                </c:pt>
                <c:pt idx="100">
                  <c:v>7585</c:v>
                </c:pt>
                <c:pt idx="101">
                  <c:v>7585</c:v>
                </c:pt>
                <c:pt idx="102">
                  <c:v>7570</c:v>
                </c:pt>
                <c:pt idx="103">
                  <c:v>7470</c:v>
                </c:pt>
                <c:pt idx="104">
                  <c:v>7445</c:v>
                </c:pt>
                <c:pt idx="105">
                  <c:v>7330</c:v>
                </c:pt>
                <c:pt idx="106">
                  <c:v>7225</c:v>
                </c:pt>
                <c:pt idx="107">
                  <c:v>7090</c:v>
                </c:pt>
                <c:pt idx="108">
                  <c:v>6890</c:v>
                </c:pt>
                <c:pt idx="109">
                  <c:v>6595</c:v>
                </c:pt>
                <c:pt idx="110">
                  <c:v>6350</c:v>
                </c:pt>
                <c:pt idx="111">
                  <c:v>6025</c:v>
                </c:pt>
                <c:pt idx="112">
                  <c:v>5835</c:v>
                </c:pt>
                <c:pt idx="113">
                  <c:v>5590</c:v>
                </c:pt>
                <c:pt idx="114">
                  <c:v>5495</c:v>
                </c:pt>
                <c:pt idx="115">
                  <c:v>5630</c:v>
                </c:pt>
                <c:pt idx="116">
                  <c:v>5565</c:v>
                </c:pt>
                <c:pt idx="117">
                  <c:v>5450</c:v>
                </c:pt>
                <c:pt idx="118">
                  <c:v>5750</c:v>
                </c:pt>
                <c:pt idx="119">
                  <c:v>5955</c:v>
                </c:pt>
                <c:pt idx="120">
                  <c:v>6110</c:v>
                </c:pt>
                <c:pt idx="121">
                  <c:v>6140</c:v>
                </c:pt>
                <c:pt idx="122">
                  <c:v>6085</c:v>
                </c:pt>
                <c:pt idx="123">
                  <c:v>5920</c:v>
                </c:pt>
                <c:pt idx="124">
                  <c:v>5755</c:v>
                </c:pt>
                <c:pt idx="125">
                  <c:v>5550</c:v>
                </c:pt>
              </c:numCache>
            </c:numRef>
          </c:val>
          <c:smooth val="1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пш. 4 кл./Mwheat 4 gr., rub.</c:v>
                </c:pt>
              </c:strCache>
            </c:strRef>
          </c:tx>
          <c:spPr>
            <a:ln w="38100">
              <a:solidFill>
                <a:srgbClr val="F79646">
                  <a:lumMod val="75000"/>
                </a:srgbClr>
              </a:solidFill>
            </a:ln>
          </c:spPr>
          <c:marker>
            <c:symbol val="diamond"/>
            <c:size val="5"/>
            <c:spPr>
              <a:solidFill>
                <a:srgbClr val="F68426"/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39850</c:v>
                </c:pt>
                <c:pt idx="1">
                  <c:v>39857</c:v>
                </c:pt>
                <c:pt idx="2">
                  <c:v>39864</c:v>
                </c:pt>
                <c:pt idx="3">
                  <c:v>39871</c:v>
                </c:pt>
                <c:pt idx="4">
                  <c:v>39878</c:v>
                </c:pt>
                <c:pt idx="5">
                  <c:v>39885</c:v>
                </c:pt>
                <c:pt idx="6">
                  <c:v>39892</c:v>
                </c:pt>
                <c:pt idx="7">
                  <c:v>39899</c:v>
                </c:pt>
                <c:pt idx="8">
                  <c:v>39906</c:v>
                </c:pt>
                <c:pt idx="9">
                  <c:v>39913</c:v>
                </c:pt>
                <c:pt idx="10">
                  <c:v>39920</c:v>
                </c:pt>
                <c:pt idx="11">
                  <c:v>39927</c:v>
                </c:pt>
                <c:pt idx="12">
                  <c:v>39933</c:v>
                </c:pt>
                <c:pt idx="13">
                  <c:v>39941</c:v>
                </c:pt>
                <c:pt idx="14">
                  <c:v>39948</c:v>
                </c:pt>
                <c:pt idx="15">
                  <c:v>39955</c:v>
                </c:pt>
                <c:pt idx="16">
                  <c:v>39962</c:v>
                </c:pt>
                <c:pt idx="17">
                  <c:v>39969</c:v>
                </c:pt>
                <c:pt idx="18">
                  <c:v>39975</c:v>
                </c:pt>
                <c:pt idx="19">
                  <c:v>39983</c:v>
                </c:pt>
                <c:pt idx="20">
                  <c:v>39990</c:v>
                </c:pt>
                <c:pt idx="21">
                  <c:v>39997</c:v>
                </c:pt>
                <c:pt idx="22">
                  <c:v>40004</c:v>
                </c:pt>
                <c:pt idx="23">
                  <c:v>40011</c:v>
                </c:pt>
                <c:pt idx="24">
                  <c:v>40018</c:v>
                </c:pt>
                <c:pt idx="25">
                  <c:v>40025</c:v>
                </c:pt>
                <c:pt idx="26">
                  <c:v>40032</c:v>
                </c:pt>
                <c:pt idx="27">
                  <c:v>40039</c:v>
                </c:pt>
                <c:pt idx="28">
                  <c:v>40046</c:v>
                </c:pt>
                <c:pt idx="29">
                  <c:v>40053</c:v>
                </c:pt>
                <c:pt idx="30">
                  <c:v>40060</c:v>
                </c:pt>
                <c:pt idx="31">
                  <c:v>40067</c:v>
                </c:pt>
                <c:pt idx="32">
                  <c:v>40074</c:v>
                </c:pt>
                <c:pt idx="33">
                  <c:v>40085</c:v>
                </c:pt>
                <c:pt idx="34">
                  <c:v>40088</c:v>
                </c:pt>
                <c:pt idx="35">
                  <c:v>40095</c:v>
                </c:pt>
                <c:pt idx="36">
                  <c:v>40102</c:v>
                </c:pt>
                <c:pt idx="37">
                  <c:v>40109</c:v>
                </c:pt>
                <c:pt idx="38">
                  <c:v>40116</c:v>
                </c:pt>
                <c:pt idx="39">
                  <c:v>40123</c:v>
                </c:pt>
                <c:pt idx="40">
                  <c:v>40130</c:v>
                </c:pt>
                <c:pt idx="41">
                  <c:v>40137</c:v>
                </c:pt>
                <c:pt idx="42">
                  <c:v>40144</c:v>
                </c:pt>
                <c:pt idx="43">
                  <c:v>40151</c:v>
                </c:pt>
                <c:pt idx="44">
                  <c:v>40158</c:v>
                </c:pt>
                <c:pt idx="45">
                  <c:v>40165</c:v>
                </c:pt>
                <c:pt idx="46">
                  <c:v>40172</c:v>
                </c:pt>
                <c:pt idx="47">
                  <c:v>40186</c:v>
                </c:pt>
                <c:pt idx="48">
                  <c:v>40193</c:v>
                </c:pt>
                <c:pt idx="49">
                  <c:v>40200</c:v>
                </c:pt>
                <c:pt idx="50">
                  <c:v>40207</c:v>
                </c:pt>
                <c:pt idx="51">
                  <c:v>40214</c:v>
                </c:pt>
                <c:pt idx="52">
                  <c:v>40221</c:v>
                </c:pt>
                <c:pt idx="53">
                  <c:v>40228</c:v>
                </c:pt>
                <c:pt idx="54">
                  <c:v>40236</c:v>
                </c:pt>
                <c:pt idx="55">
                  <c:v>40242</c:v>
                </c:pt>
                <c:pt idx="56">
                  <c:v>40249</c:v>
                </c:pt>
                <c:pt idx="57">
                  <c:v>40256</c:v>
                </c:pt>
                <c:pt idx="58">
                  <c:v>40263</c:v>
                </c:pt>
                <c:pt idx="59">
                  <c:v>40270</c:v>
                </c:pt>
                <c:pt idx="60">
                  <c:v>40277</c:v>
                </c:pt>
                <c:pt idx="61">
                  <c:v>40284</c:v>
                </c:pt>
                <c:pt idx="62">
                  <c:v>40291</c:v>
                </c:pt>
                <c:pt idx="63">
                  <c:v>40298</c:v>
                </c:pt>
                <c:pt idx="64">
                  <c:v>40305</c:v>
                </c:pt>
                <c:pt idx="65">
                  <c:v>40312</c:v>
                </c:pt>
                <c:pt idx="66">
                  <c:v>40319</c:v>
                </c:pt>
                <c:pt idx="67">
                  <c:v>40326</c:v>
                </c:pt>
                <c:pt idx="68">
                  <c:v>40333</c:v>
                </c:pt>
                <c:pt idx="69">
                  <c:v>40340</c:v>
                </c:pt>
                <c:pt idx="70">
                  <c:v>40347</c:v>
                </c:pt>
                <c:pt idx="71">
                  <c:v>40354</c:v>
                </c:pt>
                <c:pt idx="72">
                  <c:v>40361</c:v>
                </c:pt>
                <c:pt idx="73">
                  <c:v>40368</c:v>
                </c:pt>
                <c:pt idx="74">
                  <c:v>40375</c:v>
                </c:pt>
                <c:pt idx="75">
                  <c:v>40382</c:v>
                </c:pt>
                <c:pt idx="76">
                  <c:v>40389</c:v>
                </c:pt>
                <c:pt idx="77">
                  <c:v>40396</c:v>
                </c:pt>
                <c:pt idx="78">
                  <c:v>40403</c:v>
                </c:pt>
                <c:pt idx="79">
                  <c:v>40410</c:v>
                </c:pt>
                <c:pt idx="80">
                  <c:v>40417</c:v>
                </c:pt>
                <c:pt idx="81">
                  <c:v>40424</c:v>
                </c:pt>
                <c:pt idx="82">
                  <c:v>40431</c:v>
                </c:pt>
                <c:pt idx="83">
                  <c:v>40438</c:v>
                </c:pt>
                <c:pt idx="84">
                  <c:v>40445</c:v>
                </c:pt>
                <c:pt idx="85">
                  <c:v>40452</c:v>
                </c:pt>
                <c:pt idx="86">
                  <c:v>40459</c:v>
                </c:pt>
                <c:pt idx="87">
                  <c:v>40466</c:v>
                </c:pt>
                <c:pt idx="88">
                  <c:v>40473</c:v>
                </c:pt>
                <c:pt idx="89">
                  <c:v>40480</c:v>
                </c:pt>
                <c:pt idx="90">
                  <c:v>40487</c:v>
                </c:pt>
                <c:pt idx="91">
                  <c:v>40494</c:v>
                </c:pt>
                <c:pt idx="92">
                  <c:v>40501</c:v>
                </c:pt>
                <c:pt idx="93">
                  <c:v>40508</c:v>
                </c:pt>
                <c:pt idx="94">
                  <c:v>40515</c:v>
                </c:pt>
                <c:pt idx="95">
                  <c:v>40522</c:v>
                </c:pt>
                <c:pt idx="96">
                  <c:v>40529</c:v>
                </c:pt>
                <c:pt idx="97">
                  <c:v>40536</c:v>
                </c:pt>
                <c:pt idx="98">
                  <c:v>40554</c:v>
                </c:pt>
                <c:pt idx="99">
                  <c:v>40557</c:v>
                </c:pt>
                <c:pt idx="100">
                  <c:v>40564</c:v>
                </c:pt>
                <c:pt idx="101">
                  <c:v>40571</c:v>
                </c:pt>
                <c:pt idx="102">
                  <c:v>40578</c:v>
                </c:pt>
                <c:pt idx="103">
                  <c:v>40585</c:v>
                </c:pt>
                <c:pt idx="104">
                  <c:v>40592</c:v>
                </c:pt>
                <c:pt idx="105">
                  <c:v>40599</c:v>
                </c:pt>
                <c:pt idx="106">
                  <c:v>40607</c:v>
                </c:pt>
                <c:pt idx="107">
                  <c:v>40613</c:v>
                </c:pt>
                <c:pt idx="108">
                  <c:v>40620</c:v>
                </c:pt>
                <c:pt idx="109">
                  <c:v>40627</c:v>
                </c:pt>
                <c:pt idx="110">
                  <c:v>40634</c:v>
                </c:pt>
                <c:pt idx="111">
                  <c:v>40641</c:v>
                </c:pt>
                <c:pt idx="112">
                  <c:v>40648</c:v>
                </c:pt>
                <c:pt idx="113">
                  <c:v>40655</c:v>
                </c:pt>
                <c:pt idx="114">
                  <c:v>40662</c:v>
                </c:pt>
                <c:pt idx="115">
                  <c:v>40669</c:v>
                </c:pt>
                <c:pt idx="116">
                  <c:v>40676</c:v>
                </c:pt>
                <c:pt idx="117">
                  <c:v>40683</c:v>
                </c:pt>
                <c:pt idx="118">
                  <c:v>40690</c:v>
                </c:pt>
                <c:pt idx="119">
                  <c:v>40697</c:v>
                </c:pt>
                <c:pt idx="120">
                  <c:v>40704</c:v>
                </c:pt>
                <c:pt idx="121">
                  <c:v>40711</c:v>
                </c:pt>
                <c:pt idx="122">
                  <c:v>40718</c:v>
                </c:pt>
                <c:pt idx="123">
                  <c:v>40725</c:v>
                </c:pt>
                <c:pt idx="124">
                  <c:v>40732</c:v>
                </c:pt>
                <c:pt idx="125">
                  <c:v>40739</c:v>
                </c:pt>
              </c:numCache>
            </c:numRef>
          </c:cat>
          <c:val>
            <c:numRef>
              <c:f>Sheet1!$C$2:$C$127</c:f>
              <c:numCache>
                <c:formatCode>#,##0</c:formatCode>
                <c:ptCount val="126"/>
                <c:pt idx="0">
                  <c:v>4740</c:v>
                </c:pt>
                <c:pt idx="1">
                  <c:v>4870</c:v>
                </c:pt>
                <c:pt idx="2">
                  <c:v>4780</c:v>
                </c:pt>
                <c:pt idx="3">
                  <c:v>4725</c:v>
                </c:pt>
                <c:pt idx="4">
                  <c:v>4530</c:v>
                </c:pt>
                <c:pt idx="5">
                  <c:v>4430</c:v>
                </c:pt>
                <c:pt idx="6">
                  <c:v>4370</c:v>
                </c:pt>
                <c:pt idx="7">
                  <c:v>4330</c:v>
                </c:pt>
                <c:pt idx="8">
                  <c:v>4235</c:v>
                </c:pt>
                <c:pt idx="9">
                  <c:v>4190</c:v>
                </c:pt>
                <c:pt idx="10">
                  <c:v>4175</c:v>
                </c:pt>
                <c:pt idx="11">
                  <c:v>4240</c:v>
                </c:pt>
                <c:pt idx="12">
                  <c:v>4280</c:v>
                </c:pt>
                <c:pt idx="13">
                  <c:v>4430</c:v>
                </c:pt>
                <c:pt idx="14">
                  <c:v>4600</c:v>
                </c:pt>
                <c:pt idx="15">
                  <c:v>4730</c:v>
                </c:pt>
                <c:pt idx="16">
                  <c:v>4865</c:v>
                </c:pt>
                <c:pt idx="17">
                  <c:v>4910</c:v>
                </c:pt>
                <c:pt idx="18">
                  <c:v>4915</c:v>
                </c:pt>
                <c:pt idx="19">
                  <c:v>4865</c:v>
                </c:pt>
                <c:pt idx="20">
                  <c:v>4755</c:v>
                </c:pt>
                <c:pt idx="21">
                  <c:v>4500</c:v>
                </c:pt>
                <c:pt idx="22">
                  <c:v>4265</c:v>
                </c:pt>
                <c:pt idx="23">
                  <c:v>4155</c:v>
                </c:pt>
                <c:pt idx="24">
                  <c:v>4140</c:v>
                </c:pt>
                <c:pt idx="25">
                  <c:v>3870</c:v>
                </c:pt>
                <c:pt idx="26">
                  <c:v>3785</c:v>
                </c:pt>
                <c:pt idx="27">
                  <c:v>3720</c:v>
                </c:pt>
                <c:pt idx="28">
                  <c:v>3640</c:v>
                </c:pt>
                <c:pt idx="29">
                  <c:v>3575</c:v>
                </c:pt>
                <c:pt idx="30">
                  <c:v>3500</c:v>
                </c:pt>
                <c:pt idx="31">
                  <c:v>3425</c:v>
                </c:pt>
                <c:pt idx="32">
                  <c:v>3340</c:v>
                </c:pt>
                <c:pt idx="33">
                  <c:v>3295</c:v>
                </c:pt>
                <c:pt idx="34">
                  <c:v>3215</c:v>
                </c:pt>
                <c:pt idx="35">
                  <c:v>3190</c:v>
                </c:pt>
                <c:pt idx="36">
                  <c:v>3215</c:v>
                </c:pt>
                <c:pt idx="37">
                  <c:v>3365</c:v>
                </c:pt>
                <c:pt idx="38">
                  <c:v>3445</c:v>
                </c:pt>
                <c:pt idx="39">
                  <c:v>3570</c:v>
                </c:pt>
                <c:pt idx="40">
                  <c:v>3580</c:v>
                </c:pt>
                <c:pt idx="41">
                  <c:v>3580</c:v>
                </c:pt>
                <c:pt idx="42">
                  <c:v>3600</c:v>
                </c:pt>
                <c:pt idx="43">
                  <c:v>3625</c:v>
                </c:pt>
                <c:pt idx="44">
                  <c:v>3680</c:v>
                </c:pt>
                <c:pt idx="45">
                  <c:v>3680</c:v>
                </c:pt>
                <c:pt idx="46">
                  <c:v>3695</c:v>
                </c:pt>
                <c:pt idx="47">
                  <c:v>3705</c:v>
                </c:pt>
                <c:pt idx="48">
                  <c:v>3700</c:v>
                </c:pt>
                <c:pt idx="49">
                  <c:v>3695</c:v>
                </c:pt>
                <c:pt idx="50">
                  <c:v>3675</c:v>
                </c:pt>
                <c:pt idx="51">
                  <c:v>3625</c:v>
                </c:pt>
                <c:pt idx="52">
                  <c:v>3580</c:v>
                </c:pt>
                <c:pt idx="53">
                  <c:v>3545</c:v>
                </c:pt>
                <c:pt idx="54">
                  <c:v>3480</c:v>
                </c:pt>
                <c:pt idx="55">
                  <c:v>3430</c:v>
                </c:pt>
                <c:pt idx="56">
                  <c:v>3350</c:v>
                </c:pt>
                <c:pt idx="57">
                  <c:v>3330</c:v>
                </c:pt>
                <c:pt idx="58">
                  <c:v>3255</c:v>
                </c:pt>
                <c:pt idx="59">
                  <c:v>3220</c:v>
                </c:pt>
                <c:pt idx="60">
                  <c:v>3215</c:v>
                </c:pt>
                <c:pt idx="61">
                  <c:v>3250</c:v>
                </c:pt>
                <c:pt idx="62">
                  <c:v>3275</c:v>
                </c:pt>
                <c:pt idx="63">
                  <c:v>3320</c:v>
                </c:pt>
                <c:pt idx="64">
                  <c:v>3350</c:v>
                </c:pt>
                <c:pt idx="65">
                  <c:v>3405</c:v>
                </c:pt>
                <c:pt idx="66">
                  <c:v>3520</c:v>
                </c:pt>
                <c:pt idx="67">
                  <c:v>3535</c:v>
                </c:pt>
                <c:pt idx="68">
                  <c:v>3570</c:v>
                </c:pt>
                <c:pt idx="69">
                  <c:v>3585</c:v>
                </c:pt>
                <c:pt idx="70">
                  <c:v>3655</c:v>
                </c:pt>
                <c:pt idx="71">
                  <c:v>3615</c:v>
                </c:pt>
                <c:pt idx="72">
                  <c:v>3645</c:v>
                </c:pt>
                <c:pt idx="73">
                  <c:v>3910</c:v>
                </c:pt>
                <c:pt idx="74">
                  <c:v>4285</c:v>
                </c:pt>
                <c:pt idx="75">
                  <c:v>5050</c:v>
                </c:pt>
                <c:pt idx="76">
                  <c:v>5458</c:v>
                </c:pt>
                <c:pt idx="77">
                  <c:v>5950</c:v>
                </c:pt>
                <c:pt idx="78">
                  <c:v>5775</c:v>
                </c:pt>
                <c:pt idx="79">
                  <c:v>5675</c:v>
                </c:pt>
                <c:pt idx="80">
                  <c:v>5600</c:v>
                </c:pt>
                <c:pt idx="81">
                  <c:v>5580</c:v>
                </c:pt>
                <c:pt idx="82">
                  <c:v>5640</c:v>
                </c:pt>
                <c:pt idx="83">
                  <c:v>5680</c:v>
                </c:pt>
                <c:pt idx="84">
                  <c:v>5820</c:v>
                </c:pt>
                <c:pt idx="85">
                  <c:v>5900</c:v>
                </c:pt>
                <c:pt idx="86">
                  <c:v>6000</c:v>
                </c:pt>
                <c:pt idx="87">
                  <c:v>6090</c:v>
                </c:pt>
                <c:pt idx="88">
                  <c:v>6200</c:v>
                </c:pt>
                <c:pt idx="89">
                  <c:v>6335</c:v>
                </c:pt>
                <c:pt idx="90">
                  <c:v>6420</c:v>
                </c:pt>
                <c:pt idx="91">
                  <c:v>6615</c:v>
                </c:pt>
                <c:pt idx="92">
                  <c:v>6690</c:v>
                </c:pt>
                <c:pt idx="93">
                  <c:v>6835</c:v>
                </c:pt>
                <c:pt idx="94">
                  <c:v>6915</c:v>
                </c:pt>
                <c:pt idx="95">
                  <c:v>7030</c:v>
                </c:pt>
                <c:pt idx="96">
                  <c:v>7200</c:v>
                </c:pt>
                <c:pt idx="97">
                  <c:v>7175</c:v>
                </c:pt>
                <c:pt idx="98">
                  <c:v>7235</c:v>
                </c:pt>
                <c:pt idx="99">
                  <c:v>7235</c:v>
                </c:pt>
                <c:pt idx="100">
                  <c:v>7335</c:v>
                </c:pt>
                <c:pt idx="101">
                  <c:v>7330</c:v>
                </c:pt>
                <c:pt idx="102">
                  <c:v>7325</c:v>
                </c:pt>
                <c:pt idx="103">
                  <c:v>7220</c:v>
                </c:pt>
                <c:pt idx="104">
                  <c:v>7175</c:v>
                </c:pt>
                <c:pt idx="105">
                  <c:v>7080</c:v>
                </c:pt>
                <c:pt idx="106">
                  <c:v>6970</c:v>
                </c:pt>
                <c:pt idx="107">
                  <c:v>6900</c:v>
                </c:pt>
                <c:pt idx="108">
                  <c:v>6655</c:v>
                </c:pt>
                <c:pt idx="109">
                  <c:v>6265</c:v>
                </c:pt>
                <c:pt idx="110">
                  <c:v>6050</c:v>
                </c:pt>
                <c:pt idx="111">
                  <c:v>5765</c:v>
                </c:pt>
                <c:pt idx="112">
                  <c:v>5582</c:v>
                </c:pt>
                <c:pt idx="113">
                  <c:v>5375</c:v>
                </c:pt>
                <c:pt idx="114">
                  <c:v>5275</c:v>
                </c:pt>
                <c:pt idx="115">
                  <c:v>5370</c:v>
                </c:pt>
                <c:pt idx="116">
                  <c:v>5310</c:v>
                </c:pt>
                <c:pt idx="117">
                  <c:v>5225</c:v>
                </c:pt>
                <c:pt idx="118">
                  <c:v>5420</c:v>
                </c:pt>
                <c:pt idx="119">
                  <c:v>5680</c:v>
                </c:pt>
                <c:pt idx="120">
                  <c:v>5855</c:v>
                </c:pt>
                <c:pt idx="121">
                  <c:v>5900</c:v>
                </c:pt>
                <c:pt idx="122">
                  <c:v>5815</c:v>
                </c:pt>
                <c:pt idx="123">
                  <c:v>5705</c:v>
                </c:pt>
                <c:pt idx="124">
                  <c:v>5555</c:v>
                </c:pt>
                <c:pt idx="125">
                  <c:v>5335</c:v>
                </c:pt>
              </c:numCache>
            </c:numRef>
          </c:val>
          <c:smooth val="1"/>
        </c:ser>
        <c:marker val="1"/>
        <c:axId val="144991360"/>
        <c:axId val="144992896"/>
      </c:lineChart>
      <c:lineChart>
        <c:grouping val="standard"/>
        <c:ser>
          <c:idx val="0"/>
          <c:order val="2"/>
          <c:tx>
            <c:strRef>
              <c:f>Sheet1!$D$1</c:f>
              <c:strCache>
                <c:ptCount val="1"/>
                <c:pt idx="0">
                  <c:v>Mwheat 3 grade $/t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39850</c:v>
                </c:pt>
                <c:pt idx="1">
                  <c:v>39857</c:v>
                </c:pt>
                <c:pt idx="2">
                  <c:v>39864</c:v>
                </c:pt>
                <c:pt idx="3">
                  <c:v>39871</c:v>
                </c:pt>
                <c:pt idx="4">
                  <c:v>39878</c:v>
                </c:pt>
                <c:pt idx="5">
                  <c:v>39885</c:v>
                </c:pt>
                <c:pt idx="6">
                  <c:v>39892</c:v>
                </c:pt>
                <c:pt idx="7">
                  <c:v>39899</c:v>
                </c:pt>
                <c:pt idx="8">
                  <c:v>39906</c:v>
                </c:pt>
                <c:pt idx="9">
                  <c:v>39913</c:v>
                </c:pt>
                <c:pt idx="10">
                  <c:v>39920</c:v>
                </c:pt>
                <c:pt idx="11">
                  <c:v>39927</c:v>
                </c:pt>
                <c:pt idx="12">
                  <c:v>39933</c:v>
                </c:pt>
                <c:pt idx="13">
                  <c:v>39941</c:v>
                </c:pt>
                <c:pt idx="14">
                  <c:v>39948</c:v>
                </c:pt>
                <c:pt idx="15">
                  <c:v>39955</c:v>
                </c:pt>
                <c:pt idx="16">
                  <c:v>39962</c:v>
                </c:pt>
                <c:pt idx="17">
                  <c:v>39969</c:v>
                </c:pt>
                <c:pt idx="18">
                  <c:v>39975</c:v>
                </c:pt>
                <c:pt idx="19">
                  <c:v>39983</c:v>
                </c:pt>
                <c:pt idx="20">
                  <c:v>39990</c:v>
                </c:pt>
                <c:pt idx="21">
                  <c:v>39997</c:v>
                </c:pt>
                <c:pt idx="22">
                  <c:v>40004</c:v>
                </c:pt>
                <c:pt idx="23">
                  <c:v>40011</c:v>
                </c:pt>
                <c:pt idx="24">
                  <c:v>40018</c:v>
                </c:pt>
                <c:pt idx="25">
                  <c:v>40025</c:v>
                </c:pt>
                <c:pt idx="26">
                  <c:v>40032</c:v>
                </c:pt>
                <c:pt idx="27">
                  <c:v>40039</c:v>
                </c:pt>
                <c:pt idx="28">
                  <c:v>40046</c:v>
                </c:pt>
                <c:pt idx="29">
                  <c:v>40053</c:v>
                </c:pt>
                <c:pt idx="30">
                  <c:v>40060</c:v>
                </c:pt>
                <c:pt idx="31">
                  <c:v>40067</c:v>
                </c:pt>
                <c:pt idx="32">
                  <c:v>40074</c:v>
                </c:pt>
                <c:pt idx="33">
                  <c:v>40085</c:v>
                </c:pt>
                <c:pt idx="34">
                  <c:v>40088</c:v>
                </c:pt>
                <c:pt idx="35">
                  <c:v>40095</c:v>
                </c:pt>
                <c:pt idx="36">
                  <c:v>40102</c:v>
                </c:pt>
                <c:pt idx="37">
                  <c:v>40109</c:v>
                </c:pt>
                <c:pt idx="38">
                  <c:v>40116</c:v>
                </c:pt>
                <c:pt idx="39">
                  <c:v>40123</c:v>
                </c:pt>
                <c:pt idx="40">
                  <c:v>40130</c:v>
                </c:pt>
                <c:pt idx="41">
                  <c:v>40137</c:v>
                </c:pt>
                <c:pt idx="42">
                  <c:v>40144</c:v>
                </c:pt>
                <c:pt idx="43">
                  <c:v>40151</c:v>
                </c:pt>
                <c:pt idx="44">
                  <c:v>40158</c:v>
                </c:pt>
                <c:pt idx="45">
                  <c:v>40165</c:v>
                </c:pt>
                <c:pt idx="46">
                  <c:v>40172</c:v>
                </c:pt>
                <c:pt idx="47">
                  <c:v>40186</c:v>
                </c:pt>
                <c:pt idx="48">
                  <c:v>40193</c:v>
                </c:pt>
                <c:pt idx="49">
                  <c:v>40200</c:v>
                </c:pt>
                <c:pt idx="50">
                  <c:v>40207</c:v>
                </c:pt>
                <c:pt idx="51">
                  <c:v>40214</c:v>
                </c:pt>
                <c:pt idx="52">
                  <c:v>40221</c:v>
                </c:pt>
                <c:pt idx="53">
                  <c:v>40228</c:v>
                </c:pt>
                <c:pt idx="54">
                  <c:v>40236</c:v>
                </c:pt>
                <c:pt idx="55">
                  <c:v>40242</c:v>
                </c:pt>
                <c:pt idx="56">
                  <c:v>40249</c:v>
                </c:pt>
                <c:pt idx="57">
                  <c:v>40256</c:v>
                </c:pt>
                <c:pt idx="58">
                  <c:v>40263</c:v>
                </c:pt>
                <c:pt idx="59">
                  <c:v>40270</c:v>
                </c:pt>
                <c:pt idx="60">
                  <c:v>40277</c:v>
                </c:pt>
                <c:pt idx="61">
                  <c:v>40284</c:v>
                </c:pt>
                <c:pt idx="62">
                  <c:v>40291</c:v>
                </c:pt>
                <c:pt idx="63">
                  <c:v>40298</c:v>
                </c:pt>
                <c:pt idx="64">
                  <c:v>40305</c:v>
                </c:pt>
                <c:pt idx="65">
                  <c:v>40312</c:v>
                </c:pt>
                <c:pt idx="66">
                  <c:v>40319</c:v>
                </c:pt>
                <c:pt idx="67">
                  <c:v>40326</c:v>
                </c:pt>
                <c:pt idx="68">
                  <c:v>40333</c:v>
                </c:pt>
                <c:pt idx="69">
                  <c:v>40340</c:v>
                </c:pt>
                <c:pt idx="70">
                  <c:v>40347</c:v>
                </c:pt>
                <c:pt idx="71">
                  <c:v>40354</c:v>
                </c:pt>
                <c:pt idx="72">
                  <c:v>40361</c:v>
                </c:pt>
                <c:pt idx="73">
                  <c:v>40368</c:v>
                </c:pt>
                <c:pt idx="74">
                  <c:v>40375</c:v>
                </c:pt>
                <c:pt idx="75">
                  <c:v>40382</c:v>
                </c:pt>
                <c:pt idx="76">
                  <c:v>40389</c:v>
                </c:pt>
                <c:pt idx="77">
                  <c:v>40396</c:v>
                </c:pt>
                <c:pt idx="78">
                  <c:v>40403</c:v>
                </c:pt>
                <c:pt idx="79">
                  <c:v>40410</c:v>
                </c:pt>
                <c:pt idx="80">
                  <c:v>40417</c:v>
                </c:pt>
                <c:pt idx="81">
                  <c:v>40424</c:v>
                </c:pt>
                <c:pt idx="82">
                  <c:v>40431</c:v>
                </c:pt>
                <c:pt idx="83">
                  <c:v>40438</c:v>
                </c:pt>
                <c:pt idx="84">
                  <c:v>40445</c:v>
                </c:pt>
                <c:pt idx="85">
                  <c:v>40452</c:v>
                </c:pt>
                <c:pt idx="86">
                  <c:v>40459</c:v>
                </c:pt>
                <c:pt idx="87">
                  <c:v>40466</c:v>
                </c:pt>
                <c:pt idx="88">
                  <c:v>40473</c:v>
                </c:pt>
                <c:pt idx="89">
                  <c:v>40480</c:v>
                </c:pt>
                <c:pt idx="90">
                  <c:v>40487</c:v>
                </c:pt>
                <c:pt idx="91">
                  <c:v>40494</c:v>
                </c:pt>
                <c:pt idx="92">
                  <c:v>40501</c:v>
                </c:pt>
                <c:pt idx="93">
                  <c:v>40508</c:v>
                </c:pt>
                <c:pt idx="94">
                  <c:v>40515</c:v>
                </c:pt>
                <c:pt idx="95">
                  <c:v>40522</c:v>
                </c:pt>
                <c:pt idx="96">
                  <c:v>40529</c:v>
                </c:pt>
                <c:pt idx="97">
                  <c:v>40536</c:v>
                </c:pt>
                <c:pt idx="98">
                  <c:v>40554</c:v>
                </c:pt>
                <c:pt idx="99">
                  <c:v>40557</c:v>
                </c:pt>
                <c:pt idx="100">
                  <c:v>40564</c:v>
                </c:pt>
                <c:pt idx="101">
                  <c:v>40571</c:v>
                </c:pt>
                <c:pt idx="102">
                  <c:v>40578</c:v>
                </c:pt>
                <c:pt idx="103">
                  <c:v>40585</c:v>
                </c:pt>
                <c:pt idx="104">
                  <c:v>40592</c:v>
                </c:pt>
                <c:pt idx="105">
                  <c:v>40599</c:v>
                </c:pt>
                <c:pt idx="106">
                  <c:v>40607</c:v>
                </c:pt>
                <c:pt idx="107">
                  <c:v>40613</c:v>
                </c:pt>
                <c:pt idx="108">
                  <c:v>40620</c:v>
                </c:pt>
                <c:pt idx="109">
                  <c:v>40627</c:v>
                </c:pt>
                <c:pt idx="110">
                  <c:v>40634</c:v>
                </c:pt>
                <c:pt idx="111">
                  <c:v>40641</c:v>
                </c:pt>
                <c:pt idx="112">
                  <c:v>40648</c:v>
                </c:pt>
                <c:pt idx="113">
                  <c:v>40655</c:v>
                </c:pt>
                <c:pt idx="114">
                  <c:v>40662</c:v>
                </c:pt>
                <c:pt idx="115">
                  <c:v>40669</c:v>
                </c:pt>
                <c:pt idx="116">
                  <c:v>40676</c:v>
                </c:pt>
                <c:pt idx="117">
                  <c:v>40683</c:v>
                </c:pt>
                <c:pt idx="118">
                  <c:v>40690</c:v>
                </c:pt>
                <c:pt idx="119">
                  <c:v>40697</c:v>
                </c:pt>
                <c:pt idx="120">
                  <c:v>40704</c:v>
                </c:pt>
                <c:pt idx="121">
                  <c:v>40711</c:v>
                </c:pt>
                <c:pt idx="122">
                  <c:v>40718</c:v>
                </c:pt>
                <c:pt idx="123">
                  <c:v>40725</c:v>
                </c:pt>
                <c:pt idx="124">
                  <c:v>40732</c:v>
                </c:pt>
                <c:pt idx="125">
                  <c:v>40739</c:v>
                </c:pt>
              </c:numCache>
            </c:numRef>
          </c:cat>
          <c:val>
            <c:numRef>
              <c:f>Sheet1!$D$2:$D$127</c:f>
              <c:numCache>
                <c:formatCode>General</c:formatCode>
                <c:ptCount val="126"/>
                <c:pt idx="0">
                  <c:v>157.80000000000001</c:v>
                </c:pt>
                <c:pt idx="1">
                  <c:v>167.3</c:v>
                </c:pt>
                <c:pt idx="2">
                  <c:v>159.19999999999999</c:v>
                </c:pt>
                <c:pt idx="3">
                  <c:v>155.1</c:v>
                </c:pt>
                <c:pt idx="4">
                  <c:v>152.5</c:v>
                </c:pt>
                <c:pt idx="5">
                  <c:v>153.4</c:v>
                </c:pt>
                <c:pt idx="6">
                  <c:v>158</c:v>
                </c:pt>
                <c:pt idx="7">
                  <c:v>153.19999999999999</c:v>
                </c:pt>
                <c:pt idx="8">
                  <c:v>155.19999999999999</c:v>
                </c:pt>
                <c:pt idx="9">
                  <c:v>152.5</c:v>
                </c:pt>
                <c:pt idx="10">
                  <c:v>151.80000000000001</c:v>
                </c:pt>
                <c:pt idx="11">
                  <c:v>153.19999999999999</c:v>
                </c:pt>
                <c:pt idx="12">
                  <c:v>155.5</c:v>
                </c:pt>
                <c:pt idx="13">
                  <c:v>161.69999999999999</c:v>
                </c:pt>
                <c:pt idx="14">
                  <c:v>167.8</c:v>
                </c:pt>
                <c:pt idx="15">
                  <c:v>176</c:v>
                </c:pt>
                <c:pt idx="16">
                  <c:v>182.6</c:v>
                </c:pt>
                <c:pt idx="17">
                  <c:v>182.5</c:v>
                </c:pt>
                <c:pt idx="18">
                  <c:v>181</c:v>
                </c:pt>
                <c:pt idx="19">
                  <c:v>180.4</c:v>
                </c:pt>
                <c:pt idx="20">
                  <c:v>177.4</c:v>
                </c:pt>
                <c:pt idx="21">
                  <c:v>172.9</c:v>
                </c:pt>
                <c:pt idx="22">
                  <c:v>156.19999999999999</c:v>
                </c:pt>
                <c:pt idx="23">
                  <c:v>155.4</c:v>
                </c:pt>
                <c:pt idx="24">
                  <c:v>155</c:v>
                </c:pt>
                <c:pt idx="25">
                  <c:v>145.19999999999999</c:v>
                </c:pt>
                <c:pt idx="26">
                  <c:v>138.69999999999999</c:v>
                </c:pt>
                <c:pt idx="27">
                  <c:v>134.1</c:v>
                </c:pt>
                <c:pt idx="28">
                  <c:v>136</c:v>
                </c:pt>
                <c:pt idx="29">
                  <c:v>132.9</c:v>
                </c:pt>
                <c:pt idx="30">
                  <c:v>133</c:v>
                </c:pt>
                <c:pt idx="31">
                  <c:v>134.1</c:v>
                </c:pt>
                <c:pt idx="32">
                  <c:v>132.19999999999999</c:v>
                </c:pt>
                <c:pt idx="33">
                  <c:v>130.5</c:v>
                </c:pt>
                <c:pt idx="34">
                  <c:v>128.5</c:v>
                </c:pt>
                <c:pt idx="35">
                  <c:v>128</c:v>
                </c:pt>
                <c:pt idx="36">
                  <c:v>128.4</c:v>
                </c:pt>
                <c:pt idx="37">
                  <c:v>134.80000000000001</c:v>
                </c:pt>
                <c:pt idx="38">
                  <c:v>135.30000000000001</c:v>
                </c:pt>
                <c:pt idx="39">
                  <c:v>139.19999999999999</c:v>
                </c:pt>
                <c:pt idx="40">
                  <c:v>141.1</c:v>
                </c:pt>
                <c:pt idx="41">
                  <c:v>139.9</c:v>
                </c:pt>
                <c:pt idx="42">
                  <c:v>139.30000000000001</c:v>
                </c:pt>
                <c:pt idx="43">
                  <c:v>137.5</c:v>
                </c:pt>
                <c:pt idx="44">
                  <c:v>135.30000000000001</c:v>
                </c:pt>
                <c:pt idx="45">
                  <c:v>133</c:v>
                </c:pt>
                <c:pt idx="46">
                  <c:v>137.69999999999999</c:v>
                </c:pt>
                <c:pt idx="47">
                  <c:v>138.5</c:v>
                </c:pt>
                <c:pt idx="48">
                  <c:v>137.69999999999999</c:v>
                </c:pt>
                <c:pt idx="49">
                  <c:v>134.6</c:v>
                </c:pt>
                <c:pt idx="50">
                  <c:v>132.6</c:v>
                </c:pt>
                <c:pt idx="51">
                  <c:v>130.30000000000001</c:v>
                </c:pt>
                <c:pt idx="52">
                  <c:v>129.9</c:v>
                </c:pt>
                <c:pt idx="53">
                  <c:v>128.80000000000001</c:v>
                </c:pt>
                <c:pt idx="54">
                  <c:v>126.3</c:v>
                </c:pt>
                <c:pt idx="55">
                  <c:v>124.3</c:v>
                </c:pt>
                <c:pt idx="56">
                  <c:v>123.5</c:v>
                </c:pt>
                <c:pt idx="57">
                  <c:v>122.2</c:v>
                </c:pt>
                <c:pt idx="58">
                  <c:v>119.1</c:v>
                </c:pt>
                <c:pt idx="59">
                  <c:v>118.5</c:v>
                </c:pt>
                <c:pt idx="60">
                  <c:v>119.9</c:v>
                </c:pt>
                <c:pt idx="61">
                  <c:v>119</c:v>
                </c:pt>
                <c:pt idx="62">
                  <c:v>120.3</c:v>
                </c:pt>
                <c:pt idx="63">
                  <c:v>121.9</c:v>
                </c:pt>
                <c:pt idx="64">
                  <c:v>118.6</c:v>
                </c:pt>
                <c:pt idx="65">
                  <c:v>118.1</c:v>
                </c:pt>
                <c:pt idx="66">
                  <c:v>120.2</c:v>
                </c:pt>
                <c:pt idx="67">
                  <c:v>121.5</c:v>
                </c:pt>
                <c:pt idx="68">
                  <c:v>118.5</c:v>
                </c:pt>
                <c:pt idx="69">
                  <c:v>120.4</c:v>
                </c:pt>
                <c:pt idx="70">
                  <c:v>125.3</c:v>
                </c:pt>
                <c:pt idx="71">
                  <c:v>124.3</c:v>
                </c:pt>
                <c:pt idx="72">
                  <c:v>125.8</c:v>
                </c:pt>
                <c:pt idx="73">
                  <c:v>134.19999999999999</c:v>
                </c:pt>
                <c:pt idx="74">
                  <c:v>147.80000000000001</c:v>
                </c:pt>
                <c:pt idx="75">
                  <c:v>176.6</c:v>
                </c:pt>
                <c:pt idx="76">
                  <c:v>193.3</c:v>
                </c:pt>
                <c:pt idx="77">
                  <c:v>211.3</c:v>
                </c:pt>
                <c:pt idx="78">
                  <c:v>200.5</c:v>
                </c:pt>
                <c:pt idx="79">
                  <c:v>198.3</c:v>
                </c:pt>
                <c:pt idx="80">
                  <c:v>194.7</c:v>
                </c:pt>
                <c:pt idx="81">
                  <c:v>193.8</c:v>
                </c:pt>
                <c:pt idx="82">
                  <c:v>190.8</c:v>
                </c:pt>
                <c:pt idx="83">
                  <c:v>190</c:v>
                </c:pt>
                <c:pt idx="84">
                  <c:v>195.7</c:v>
                </c:pt>
                <c:pt idx="85">
                  <c:v>199.5</c:v>
                </c:pt>
                <c:pt idx="86">
                  <c:v>206.8</c:v>
                </c:pt>
                <c:pt idx="87">
                  <c:v>206.4</c:v>
                </c:pt>
                <c:pt idx="88">
                  <c:v>211.7</c:v>
                </c:pt>
                <c:pt idx="89">
                  <c:v>212.2</c:v>
                </c:pt>
                <c:pt idx="90">
                  <c:v>216.5</c:v>
                </c:pt>
                <c:pt idx="91">
                  <c:v>220.8</c:v>
                </c:pt>
                <c:pt idx="92">
                  <c:v>221.8</c:v>
                </c:pt>
                <c:pt idx="93">
                  <c:v>223.6</c:v>
                </c:pt>
                <c:pt idx="94">
                  <c:v>227.1</c:v>
                </c:pt>
                <c:pt idx="95">
                  <c:v>234</c:v>
                </c:pt>
                <c:pt idx="96">
                  <c:v>239.3</c:v>
                </c:pt>
                <c:pt idx="97">
                  <c:v>240.5</c:v>
                </c:pt>
                <c:pt idx="98">
                  <c:v>244.9</c:v>
                </c:pt>
                <c:pt idx="99">
                  <c:v>248.2</c:v>
                </c:pt>
                <c:pt idx="100">
                  <c:v>252.7</c:v>
                </c:pt>
                <c:pt idx="101">
                  <c:v>254.5</c:v>
                </c:pt>
                <c:pt idx="102">
                  <c:v>257.8</c:v>
                </c:pt>
                <c:pt idx="103">
                  <c:v>255.3</c:v>
                </c:pt>
                <c:pt idx="104">
                  <c:v>255.4</c:v>
                </c:pt>
                <c:pt idx="105">
                  <c:v>253.6</c:v>
                </c:pt>
                <c:pt idx="106">
                  <c:v>256.39999999999969</c:v>
                </c:pt>
                <c:pt idx="107">
                  <c:v>247.6</c:v>
                </c:pt>
                <c:pt idx="108">
                  <c:v>242</c:v>
                </c:pt>
                <c:pt idx="109">
                  <c:v>232.1</c:v>
                </c:pt>
                <c:pt idx="110">
                  <c:v>225</c:v>
                </c:pt>
                <c:pt idx="111">
                  <c:v>214.2</c:v>
                </c:pt>
                <c:pt idx="112">
                  <c:v>206.8</c:v>
                </c:pt>
                <c:pt idx="113">
                  <c:v>199.7</c:v>
                </c:pt>
                <c:pt idx="114">
                  <c:v>199.8</c:v>
                </c:pt>
                <c:pt idx="115">
                  <c:v>202</c:v>
                </c:pt>
                <c:pt idx="116">
                  <c:v>197.9</c:v>
                </c:pt>
                <c:pt idx="117">
                  <c:v>192.3</c:v>
                </c:pt>
                <c:pt idx="118">
                  <c:v>204.9</c:v>
                </c:pt>
                <c:pt idx="119">
                  <c:v>213.6</c:v>
                </c:pt>
                <c:pt idx="120">
                  <c:v>219</c:v>
                </c:pt>
                <c:pt idx="121">
                  <c:v>217.9</c:v>
                </c:pt>
                <c:pt idx="122">
                  <c:v>216</c:v>
                </c:pt>
                <c:pt idx="123">
                  <c:v>212.9</c:v>
                </c:pt>
                <c:pt idx="124">
                  <c:v>206.4</c:v>
                </c:pt>
                <c:pt idx="125">
                  <c:v>197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Mwheat 4 grade $/t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39850</c:v>
                </c:pt>
                <c:pt idx="1">
                  <c:v>39857</c:v>
                </c:pt>
                <c:pt idx="2">
                  <c:v>39864</c:v>
                </c:pt>
                <c:pt idx="3">
                  <c:v>39871</c:v>
                </c:pt>
                <c:pt idx="4">
                  <c:v>39878</c:v>
                </c:pt>
                <c:pt idx="5">
                  <c:v>39885</c:v>
                </c:pt>
                <c:pt idx="6">
                  <c:v>39892</c:v>
                </c:pt>
                <c:pt idx="7">
                  <c:v>39899</c:v>
                </c:pt>
                <c:pt idx="8">
                  <c:v>39906</c:v>
                </c:pt>
                <c:pt idx="9">
                  <c:v>39913</c:v>
                </c:pt>
                <c:pt idx="10">
                  <c:v>39920</c:v>
                </c:pt>
                <c:pt idx="11">
                  <c:v>39927</c:v>
                </c:pt>
                <c:pt idx="12">
                  <c:v>39933</c:v>
                </c:pt>
                <c:pt idx="13">
                  <c:v>39941</c:v>
                </c:pt>
                <c:pt idx="14">
                  <c:v>39948</c:v>
                </c:pt>
                <c:pt idx="15">
                  <c:v>39955</c:v>
                </c:pt>
                <c:pt idx="16">
                  <c:v>39962</c:v>
                </c:pt>
                <c:pt idx="17">
                  <c:v>39969</c:v>
                </c:pt>
                <c:pt idx="18">
                  <c:v>39975</c:v>
                </c:pt>
                <c:pt idx="19">
                  <c:v>39983</c:v>
                </c:pt>
                <c:pt idx="20">
                  <c:v>39990</c:v>
                </c:pt>
                <c:pt idx="21">
                  <c:v>39997</c:v>
                </c:pt>
                <c:pt idx="22">
                  <c:v>40004</c:v>
                </c:pt>
                <c:pt idx="23">
                  <c:v>40011</c:v>
                </c:pt>
                <c:pt idx="24">
                  <c:v>40018</c:v>
                </c:pt>
                <c:pt idx="25">
                  <c:v>40025</c:v>
                </c:pt>
                <c:pt idx="26">
                  <c:v>40032</c:v>
                </c:pt>
                <c:pt idx="27">
                  <c:v>40039</c:v>
                </c:pt>
                <c:pt idx="28">
                  <c:v>40046</c:v>
                </c:pt>
                <c:pt idx="29">
                  <c:v>40053</c:v>
                </c:pt>
                <c:pt idx="30">
                  <c:v>40060</c:v>
                </c:pt>
                <c:pt idx="31">
                  <c:v>40067</c:v>
                </c:pt>
                <c:pt idx="32">
                  <c:v>40074</c:v>
                </c:pt>
                <c:pt idx="33">
                  <c:v>40085</c:v>
                </c:pt>
                <c:pt idx="34">
                  <c:v>40088</c:v>
                </c:pt>
                <c:pt idx="35">
                  <c:v>40095</c:v>
                </c:pt>
                <c:pt idx="36">
                  <c:v>40102</c:v>
                </c:pt>
                <c:pt idx="37">
                  <c:v>40109</c:v>
                </c:pt>
                <c:pt idx="38">
                  <c:v>40116</c:v>
                </c:pt>
                <c:pt idx="39">
                  <c:v>40123</c:v>
                </c:pt>
                <c:pt idx="40">
                  <c:v>40130</c:v>
                </c:pt>
                <c:pt idx="41">
                  <c:v>40137</c:v>
                </c:pt>
                <c:pt idx="42">
                  <c:v>40144</c:v>
                </c:pt>
                <c:pt idx="43">
                  <c:v>40151</c:v>
                </c:pt>
                <c:pt idx="44">
                  <c:v>40158</c:v>
                </c:pt>
                <c:pt idx="45">
                  <c:v>40165</c:v>
                </c:pt>
                <c:pt idx="46">
                  <c:v>40172</c:v>
                </c:pt>
                <c:pt idx="47">
                  <c:v>40186</c:v>
                </c:pt>
                <c:pt idx="48">
                  <c:v>40193</c:v>
                </c:pt>
                <c:pt idx="49">
                  <c:v>40200</c:v>
                </c:pt>
                <c:pt idx="50">
                  <c:v>40207</c:v>
                </c:pt>
                <c:pt idx="51">
                  <c:v>40214</c:v>
                </c:pt>
                <c:pt idx="52">
                  <c:v>40221</c:v>
                </c:pt>
                <c:pt idx="53">
                  <c:v>40228</c:v>
                </c:pt>
                <c:pt idx="54">
                  <c:v>40236</c:v>
                </c:pt>
                <c:pt idx="55">
                  <c:v>40242</c:v>
                </c:pt>
                <c:pt idx="56">
                  <c:v>40249</c:v>
                </c:pt>
                <c:pt idx="57">
                  <c:v>40256</c:v>
                </c:pt>
                <c:pt idx="58">
                  <c:v>40263</c:v>
                </c:pt>
                <c:pt idx="59">
                  <c:v>40270</c:v>
                </c:pt>
                <c:pt idx="60">
                  <c:v>40277</c:v>
                </c:pt>
                <c:pt idx="61">
                  <c:v>40284</c:v>
                </c:pt>
                <c:pt idx="62">
                  <c:v>40291</c:v>
                </c:pt>
                <c:pt idx="63">
                  <c:v>40298</c:v>
                </c:pt>
                <c:pt idx="64">
                  <c:v>40305</c:v>
                </c:pt>
                <c:pt idx="65">
                  <c:v>40312</c:v>
                </c:pt>
                <c:pt idx="66">
                  <c:v>40319</c:v>
                </c:pt>
                <c:pt idx="67">
                  <c:v>40326</c:v>
                </c:pt>
                <c:pt idx="68">
                  <c:v>40333</c:v>
                </c:pt>
                <c:pt idx="69">
                  <c:v>40340</c:v>
                </c:pt>
                <c:pt idx="70">
                  <c:v>40347</c:v>
                </c:pt>
                <c:pt idx="71">
                  <c:v>40354</c:v>
                </c:pt>
                <c:pt idx="72">
                  <c:v>40361</c:v>
                </c:pt>
                <c:pt idx="73">
                  <c:v>40368</c:v>
                </c:pt>
                <c:pt idx="74">
                  <c:v>40375</c:v>
                </c:pt>
                <c:pt idx="75">
                  <c:v>40382</c:v>
                </c:pt>
                <c:pt idx="76">
                  <c:v>40389</c:v>
                </c:pt>
                <c:pt idx="77">
                  <c:v>40396</c:v>
                </c:pt>
                <c:pt idx="78">
                  <c:v>40403</c:v>
                </c:pt>
                <c:pt idx="79">
                  <c:v>40410</c:v>
                </c:pt>
                <c:pt idx="80">
                  <c:v>40417</c:v>
                </c:pt>
                <c:pt idx="81">
                  <c:v>40424</c:v>
                </c:pt>
                <c:pt idx="82">
                  <c:v>40431</c:v>
                </c:pt>
                <c:pt idx="83">
                  <c:v>40438</c:v>
                </c:pt>
                <c:pt idx="84">
                  <c:v>40445</c:v>
                </c:pt>
                <c:pt idx="85">
                  <c:v>40452</c:v>
                </c:pt>
                <c:pt idx="86">
                  <c:v>40459</c:v>
                </c:pt>
                <c:pt idx="87">
                  <c:v>40466</c:v>
                </c:pt>
                <c:pt idx="88">
                  <c:v>40473</c:v>
                </c:pt>
                <c:pt idx="89">
                  <c:v>40480</c:v>
                </c:pt>
                <c:pt idx="90">
                  <c:v>40487</c:v>
                </c:pt>
                <c:pt idx="91">
                  <c:v>40494</c:v>
                </c:pt>
                <c:pt idx="92">
                  <c:v>40501</c:v>
                </c:pt>
                <c:pt idx="93">
                  <c:v>40508</c:v>
                </c:pt>
                <c:pt idx="94">
                  <c:v>40515</c:v>
                </c:pt>
                <c:pt idx="95">
                  <c:v>40522</c:v>
                </c:pt>
                <c:pt idx="96">
                  <c:v>40529</c:v>
                </c:pt>
                <c:pt idx="97">
                  <c:v>40536</c:v>
                </c:pt>
                <c:pt idx="98">
                  <c:v>40554</c:v>
                </c:pt>
                <c:pt idx="99">
                  <c:v>40557</c:v>
                </c:pt>
                <c:pt idx="100">
                  <c:v>40564</c:v>
                </c:pt>
                <c:pt idx="101">
                  <c:v>40571</c:v>
                </c:pt>
                <c:pt idx="102">
                  <c:v>40578</c:v>
                </c:pt>
                <c:pt idx="103">
                  <c:v>40585</c:v>
                </c:pt>
                <c:pt idx="104">
                  <c:v>40592</c:v>
                </c:pt>
                <c:pt idx="105">
                  <c:v>40599</c:v>
                </c:pt>
                <c:pt idx="106">
                  <c:v>40607</c:v>
                </c:pt>
                <c:pt idx="107">
                  <c:v>40613</c:v>
                </c:pt>
                <c:pt idx="108">
                  <c:v>40620</c:v>
                </c:pt>
                <c:pt idx="109">
                  <c:v>40627</c:v>
                </c:pt>
                <c:pt idx="110">
                  <c:v>40634</c:v>
                </c:pt>
                <c:pt idx="111">
                  <c:v>40641</c:v>
                </c:pt>
                <c:pt idx="112">
                  <c:v>40648</c:v>
                </c:pt>
                <c:pt idx="113">
                  <c:v>40655</c:v>
                </c:pt>
                <c:pt idx="114">
                  <c:v>40662</c:v>
                </c:pt>
                <c:pt idx="115">
                  <c:v>40669</c:v>
                </c:pt>
                <c:pt idx="116">
                  <c:v>40676</c:v>
                </c:pt>
                <c:pt idx="117">
                  <c:v>40683</c:v>
                </c:pt>
                <c:pt idx="118">
                  <c:v>40690</c:v>
                </c:pt>
                <c:pt idx="119">
                  <c:v>40697</c:v>
                </c:pt>
                <c:pt idx="120">
                  <c:v>40704</c:v>
                </c:pt>
                <c:pt idx="121">
                  <c:v>40711</c:v>
                </c:pt>
                <c:pt idx="122">
                  <c:v>40718</c:v>
                </c:pt>
                <c:pt idx="123">
                  <c:v>40725</c:v>
                </c:pt>
                <c:pt idx="124">
                  <c:v>40732</c:v>
                </c:pt>
                <c:pt idx="125">
                  <c:v>40739</c:v>
                </c:pt>
              </c:numCache>
            </c:numRef>
          </c:cat>
          <c:val>
            <c:numRef>
              <c:f>Sheet1!$E$2:$E$127</c:f>
              <c:numCache>
                <c:formatCode>General</c:formatCode>
                <c:ptCount val="126"/>
                <c:pt idx="0">
                  <c:v>131.19999999999999</c:v>
                </c:pt>
                <c:pt idx="1">
                  <c:v>140</c:v>
                </c:pt>
                <c:pt idx="2">
                  <c:v>132.5</c:v>
                </c:pt>
                <c:pt idx="3">
                  <c:v>130.69999999999999</c:v>
                </c:pt>
                <c:pt idx="4">
                  <c:v>126.8</c:v>
                </c:pt>
                <c:pt idx="5">
                  <c:v>127.2</c:v>
                </c:pt>
                <c:pt idx="6">
                  <c:v>130.69999999999999</c:v>
                </c:pt>
                <c:pt idx="7">
                  <c:v>127.3</c:v>
                </c:pt>
                <c:pt idx="8">
                  <c:v>127.7</c:v>
                </c:pt>
                <c:pt idx="9">
                  <c:v>125.1</c:v>
                </c:pt>
                <c:pt idx="10">
                  <c:v>124.5</c:v>
                </c:pt>
                <c:pt idx="11">
                  <c:v>127</c:v>
                </c:pt>
                <c:pt idx="12">
                  <c:v>129.80000000000001</c:v>
                </c:pt>
                <c:pt idx="13">
                  <c:v>137.19999999999999</c:v>
                </c:pt>
                <c:pt idx="14">
                  <c:v>142.5</c:v>
                </c:pt>
                <c:pt idx="15">
                  <c:v>152.30000000000001</c:v>
                </c:pt>
                <c:pt idx="16">
                  <c:v>158.19999999999999</c:v>
                </c:pt>
                <c:pt idx="17">
                  <c:v>158</c:v>
                </c:pt>
                <c:pt idx="18">
                  <c:v>157.80000000000001</c:v>
                </c:pt>
                <c:pt idx="19">
                  <c:v>156.19999999999999</c:v>
                </c:pt>
                <c:pt idx="20">
                  <c:v>152</c:v>
                </c:pt>
                <c:pt idx="21">
                  <c:v>143.9</c:v>
                </c:pt>
                <c:pt idx="22">
                  <c:v>129.9</c:v>
                </c:pt>
                <c:pt idx="23">
                  <c:v>132.4</c:v>
                </c:pt>
                <c:pt idx="24">
                  <c:v>134.69999999999999</c:v>
                </c:pt>
                <c:pt idx="25">
                  <c:v>124.2</c:v>
                </c:pt>
                <c:pt idx="26">
                  <c:v>119.6</c:v>
                </c:pt>
                <c:pt idx="27">
                  <c:v>115.2</c:v>
                </c:pt>
                <c:pt idx="28">
                  <c:v>115.4</c:v>
                </c:pt>
                <c:pt idx="29">
                  <c:v>112.3</c:v>
                </c:pt>
                <c:pt idx="30">
                  <c:v>111.4</c:v>
                </c:pt>
                <c:pt idx="31">
                  <c:v>111</c:v>
                </c:pt>
                <c:pt idx="32">
                  <c:v>110</c:v>
                </c:pt>
                <c:pt idx="33">
                  <c:v>109.1</c:v>
                </c:pt>
                <c:pt idx="34">
                  <c:v>106.9</c:v>
                </c:pt>
                <c:pt idx="35">
                  <c:v>107.7</c:v>
                </c:pt>
                <c:pt idx="36">
                  <c:v>109.5</c:v>
                </c:pt>
                <c:pt idx="37">
                  <c:v>116.3</c:v>
                </c:pt>
                <c:pt idx="38">
                  <c:v>118</c:v>
                </c:pt>
                <c:pt idx="39">
                  <c:v>123.7</c:v>
                </c:pt>
                <c:pt idx="40">
                  <c:v>124.9</c:v>
                </c:pt>
                <c:pt idx="41">
                  <c:v>124.3</c:v>
                </c:pt>
                <c:pt idx="42">
                  <c:v>123.8</c:v>
                </c:pt>
                <c:pt idx="43">
                  <c:v>122.8</c:v>
                </c:pt>
                <c:pt idx="44">
                  <c:v>122.5</c:v>
                </c:pt>
                <c:pt idx="45">
                  <c:v>120.4</c:v>
                </c:pt>
                <c:pt idx="46">
                  <c:v>124.9</c:v>
                </c:pt>
                <c:pt idx="47">
                  <c:v>125.9</c:v>
                </c:pt>
                <c:pt idx="48">
                  <c:v>125</c:v>
                </c:pt>
                <c:pt idx="49">
                  <c:v>122.8</c:v>
                </c:pt>
                <c:pt idx="50">
                  <c:v>120.9</c:v>
                </c:pt>
                <c:pt idx="51">
                  <c:v>118.8</c:v>
                </c:pt>
                <c:pt idx="52">
                  <c:v>118.5</c:v>
                </c:pt>
                <c:pt idx="53">
                  <c:v>117.7</c:v>
                </c:pt>
                <c:pt idx="54">
                  <c:v>116.3</c:v>
                </c:pt>
                <c:pt idx="55">
                  <c:v>115</c:v>
                </c:pt>
                <c:pt idx="56">
                  <c:v>114</c:v>
                </c:pt>
                <c:pt idx="57">
                  <c:v>113.5</c:v>
                </c:pt>
                <c:pt idx="58">
                  <c:v>109.9</c:v>
                </c:pt>
                <c:pt idx="59">
                  <c:v>110.2</c:v>
                </c:pt>
                <c:pt idx="60">
                  <c:v>111.1</c:v>
                </c:pt>
                <c:pt idx="61">
                  <c:v>111.3</c:v>
                </c:pt>
                <c:pt idx="62">
                  <c:v>112.6</c:v>
                </c:pt>
                <c:pt idx="63">
                  <c:v>113.9</c:v>
                </c:pt>
                <c:pt idx="64">
                  <c:v>110.3</c:v>
                </c:pt>
                <c:pt idx="65">
                  <c:v>110.9</c:v>
                </c:pt>
                <c:pt idx="66">
                  <c:v>114</c:v>
                </c:pt>
                <c:pt idx="67">
                  <c:v>115</c:v>
                </c:pt>
                <c:pt idx="68">
                  <c:v>112.3</c:v>
                </c:pt>
                <c:pt idx="69">
                  <c:v>114</c:v>
                </c:pt>
                <c:pt idx="70">
                  <c:v>119</c:v>
                </c:pt>
                <c:pt idx="71">
                  <c:v>116.7</c:v>
                </c:pt>
                <c:pt idx="72">
                  <c:v>117.2</c:v>
                </c:pt>
                <c:pt idx="73">
                  <c:v>126.6</c:v>
                </c:pt>
                <c:pt idx="74">
                  <c:v>140.19999999999999</c:v>
                </c:pt>
                <c:pt idx="75">
                  <c:v>166.7</c:v>
                </c:pt>
                <c:pt idx="76">
                  <c:v>181.7</c:v>
                </c:pt>
                <c:pt idx="77">
                  <c:v>199.5</c:v>
                </c:pt>
                <c:pt idx="78">
                  <c:v>189.2</c:v>
                </c:pt>
                <c:pt idx="79">
                  <c:v>185.4</c:v>
                </c:pt>
                <c:pt idx="80">
                  <c:v>182.6</c:v>
                </c:pt>
                <c:pt idx="81">
                  <c:v>182.5</c:v>
                </c:pt>
                <c:pt idx="82">
                  <c:v>183.8</c:v>
                </c:pt>
                <c:pt idx="83">
                  <c:v>183.3</c:v>
                </c:pt>
                <c:pt idx="84">
                  <c:v>190.1</c:v>
                </c:pt>
                <c:pt idx="85">
                  <c:v>193.5</c:v>
                </c:pt>
                <c:pt idx="86">
                  <c:v>201.1</c:v>
                </c:pt>
                <c:pt idx="87">
                  <c:v>199.5</c:v>
                </c:pt>
                <c:pt idx="88">
                  <c:v>205.1</c:v>
                </c:pt>
                <c:pt idx="89">
                  <c:v>205.9</c:v>
                </c:pt>
                <c:pt idx="90">
                  <c:v>208.4</c:v>
                </c:pt>
                <c:pt idx="91">
                  <c:v>214.3</c:v>
                </c:pt>
                <c:pt idx="92">
                  <c:v>215.8</c:v>
                </c:pt>
                <c:pt idx="93">
                  <c:v>218.3</c:v>
                </c:pt>
                <c:pt idx="94">
                  <c:v>221.2</c:v>
                </c:pt>
                <c:pt idx="95">
                  <c:v>227.5</c:v>
                </c:pt>
                <c:pt idx="96">
                  <c:v>234</c:v>
                </c:pt>
                <c:pt idx="97">
                  <c:v>234.6</c:v>
                </c:pt>
                <c:pt idx="98">
                  <c:v>236.2</c:v>
                </c:pt>
                <c:pt idx="99">
                  <c:v>240.7</c:v>
                </c:pt>
                <c:pt idx="100">
                  <c:v>244.4</c:v>
                </c:pt>
                <c:pt idx="101">
                  <c:v>246</c:v>
                </c:pt>
                <c:pt idx="102">
                  <c:v>249.4</c:v>
                </c:pt>
                <c:pt idx="103">
                  <c:v>246.8</c:v>
                </c:pt>
                <c:pt idx="104">
                  <c:v>246.1</c:v>
                </c:pt>
                <c:pt idx="105">
                  <c:v>245</c:v>
                </c:pt>
                <c:pt idx="106">
                  <c:v>247.4</c:v>
                </c:pt>
                <c:pt idx="107">
                  <c:v>241</c:v>
                </c:pt>
                <c:pt idx="108">
                  <c:v>233.7</c:v>
                </c:pt>
                <c:pt idx="109">
                  <c:v>220.5</c:v>
                </c:pt>
                <c:pt idx="110">
                  <c:v>214.3</c:v>
                </c:pt>
                <c:pt idx="111">
                  <c:v>205</c:v>
                </c:pt>
                <c:pt idx="112">
                  <c:v>197.8</c:v>
                </c:pt>
                <c:pt idx="113">
                  <c:v>192</c:v>
                </c:pt>
                <c:pt idx="114">
                  <c:v>191.8</c:v>
                </c:pt>
                <c:pt idx="115">
                  <c:v>192.7</c:v>
                </c:pt>
                <c:pt idx="116">
                  <c:v>188.8</c:v>
                </c:pt>
                <c:pt idx="117">
                  <c:v>184.4</c:v>
                </c:pt>
                <c:pt idx="118">
                  <c:v>193.1</c:v>
                </c:pt>
                <c:pt idx="119">
                  <c:v>203.8</c:v>
                </c:pt>
                <c:pt idx="120">
                  <c:v>209.9</c:v>
                </c:pt>
                <c:pt idx="121">
                  <c:v>209.4</c:v>
                </c:pt>
                <c:pt idx="122">
                  <c:v>206.5</c:v>
                </c:pt>
                <c:pt idx="123">
                  <c:v>205.2</c:v>
                </c:pt>
                <c:pt idx="124">
                  <c:v>199.2</c:v>
                </c:pt>
                <c:pt idx="125">
                  <c:v>189.3</c:v>
                </c:pt>
              </c:numCache>
            </c:numRef>
          </c:val>
        </c:ser>
        <c:marker val="1"/>
        <c:axId val="145011072"/>
        <c:axId val="145012608"/>
      </c:lineChart>
      <c:catAx>
        <c:axId val="144991360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 b="1"/>
            </a:pPr>
            <a:endParaRPr lang="ru-RU"/>
          </a:p>
        </c:txPr>
        <c:crossAx val="144992896"/>
        <c:crossesAt val="0"/>
        <c:lblAlgn val="ctr"/>
        <c:lblOffset val="100"/>
        <c:tickLblSkip val="5"/>
        <c:tickMarkSkip val="5"/>
      </c:catAx>
      <c:valAx>
        <c:axId val="144992896"/>
        <c:scaling>
          <c:orientation val="minMax"/>
          <c:min val="100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4991360"/>
        <c:crosses val="autoZero"/>
        <c:crossBetween val="midCat"/>
        <c:majorUnit val="500"/>
        <c:minorUnit val="200"/>
      </c:valAx>
      <c:catAx>
        <c:axId val="145011072"/>
        <c:scaling>
          <c:orientation val="minMax"/>
        </c:scaling>
        <c:delete val="1"/>
        <c:axPos val="b"/>
        <c:numFmt formatCode="dd/mm/yyyy" sourceLinked="1"/>
        <c:tickLblPos val="none"/>
        <c:crossAx val="145012608"/>
        <c:crosses val="autoZero"/>
        <c:lblAlgn val="ctr"/>
        <c:lblOffset val="100"/>
      </c:catAx>
      <c:valAx>
        <c:axId val="145012608"/>
        <c:scaling>
          <c:orientation val="minMax"/>
          <c:max val="325"/>
          <c:min val="100"/>
        </c:scaling>
        <c:axPos val="r"/>
        <c:numFmt formatCode="#,##0[$$-409]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5011072"/>
        <c:crosses val="max"/>
        <c:crossBetween val="midCat"/>
        <c:majorUnit val="25"/>
      </c:valAx>
    </c:plotArea>
    <c:legend>
      <c:legendPos val="r"/>
      <c:layout>
        <c:manualLayout>
          <c:xMode val="edge"/>
          <c:yMode val="edge"/>
          <c:x val="7.4871367251559517E-2"/>
          <c:y val="0.11592873006258941"/>
          <c:w val="0.58555447529776072"/>
          <c:h val="0.10032631738340399"/>
        </c:manualLayout>
      </c:layout>
      <c:spPr>
        <a:solidFill>
          <a:schemeClr val="bg1">
            <a:lumMod val="95000"/>
            <a:alpha val="80000"/>
          </a:schemeClr>
        </a:solidFill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Мировой баланс пшеницы (US</a:t>
            </a:r>
            <a:r>
              <a: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), млн. тонн и </a:t>
            </a:r>
            <a:r>
              <a:rPr lang="ru-RU" sz="1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%%</a:t>
            </a:r>
          </a:p>
        </c:rich>
      </c:tx>
      <c:layout>
        <c:manualLayout>
          <c:xMode val="edge"/>
          <c:yMode val="edge"/>
          <c:x val="0.19781112475106091"/>
          <c:y val="0"/>
        </c:manualLayout>
      </c:layout>
      <c:overlay val="1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5.5649241146711804E-2"/>
          <c:y val="7.2848462652527923E-2"/>
          <c:w val="0.88026981450253095"/>
          <c:h val="0.7380186778978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9"/>
              <c:layout>
                <c:manualLayout>
                  <c:x val="-1.1660779656255145E-2"/>
                  <c:y val="2.4709741604849202E-2"/>
                </c:manualLayout>
              </c:layout>
              <c:showVal val="1"/>
            </c:dLbl>
            <c:dLbl>
              <c:idx val="10"/>
              <c:layout>
                <c:manualLayout>
                  <c:x val="-2.9151949140636202E-3"/>
                  <c:y val="3.0887177006061809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1.4575974570319699E-3"/>
                  <c:y val="1.2354870802424539E-2"/>
                </c:manualLayout>
              </c:layout>
              <c:dLblPos val="out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583.1</c:v>
                </c:pt>
                <c:pt idx="1">
                  <c:v>583.6</c:v>
                </c:pt>
                <c:pt idx="2">
                  <c:v>568.6</c:v>
                </c:pt>
                <c:pt idx="3">
                  <c:v>554.79999999999995</c:v>
                </c:pt>
                <c:pt idx="4">
                  <c:v>626.70000000000005</c:v>
                </c:pt>
                <c:pt idx="5">
                  <c:v>619.1</c:v>
                </c:pt>
                <c:pt idx="6">
                  <c:v>596.29999999999995</c:v>
                </c:pt>
                <c:pt idx="7">
                  <c:v>612.1</c:v>
                </c:pt>
                <c:pt idx="8" formatCode="0.00">
                  <c:v>682.19</c:v>
                </c:pt>
                <c:pt idx="9" formatCode="0.00">
                  <c:v>684.25</c:v>
                </c:pt>
                <c:pt idx="10" formatCode="0.00">
                  <c:v>648.24</c:v>
                </c:pt>
                <c:pt idx="11" formatCode="0.00">
                  <c:v>662.42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9"/>
              <c:layout>
                <c:manualLayout>
                  <c:x val="1.2009684874316079E-2"/>
                  <c:y val="2.7304426610770382E-2"/>
                </c:manualLayout>
              </c:layout>
              <c:showVal val="1"/>
            </c:dLbl>
            <c:dLbl>
              <c:idx val="10"/>
              <c:layout>
                <c:manualLayout>
                  <c:x val="1.3118377113286773E-2"/>
                  <c:y val="-2.4709741604849202E-2"/>
                </c:manualLayout>
              </c:layout>
              <c:dLblPos val="inEnd"/>
              <c:showVal val="1"/>
            </c:dLbl>
            <c:dLbl>
              <c:idx val="11"/>
              <c:layout>
                <c:manualLayout>
                  <c:x val="1.3118377113286773E-2"/>
                  <c:y val="-1.4414015936161959E-2"/>
                </c:manualLayout>
              </c:layout>
              <c:dLblPos val="in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585.70000000000005</c:v>
                </c:pt>
                <c:pt idx="1">
                  <c:v>586.79999999999995</c:v>
                </c:pt>
                <c:pt idx="2">
                  <c:v>604.29999999999995</c:v>
                </c:pt>
                <c:pt idx="3">
                  <c:v>589.29999999999995</c:v>
                </c:pt>
                <c:pt idx="4">
                  <c:v>607.6</c:v>
                </c:pt>
                <c:pt idx="5">
                  <c:v>622.1</c:v>
                </c:pt>
                <c:pt idx="6">
                  <c:v>616.1</c:v>
                </c:pt>
                <c:pt idx="7">
                  <c:v>616.79999999999995</c:v>
                </c:pt>
                <c:pt idx="8" formatCode="0.00">
                  <c:v>641.48</c:v>
                </c:pt>
                <c:pt idx="9" formatCode="0.00">
                  <c:v>652.5</c:v>
                </c:pt>
                <c:pt idx="10" formatCode="0.00">
                  <c:v>656.57</c:v>
                </c:pt>
                <c:pt idx="11" formatCode="0.00">
                  <c:v>670.2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207.8</c:v>
                </c:pt>
                <c:pt idx="1">
                  <c:v>204.5</c:v>
                </c:pt>
                <c:pt idx="2">
                  <c:v>168.8</c:v>
                </c:pt>
                <c:pt idx="3">
                  <c:v>134.30000000000001</c:v>
                </c:pt>
                <c:pt idx="4">
                  <c:v>153.4</c:v>
                </c:pt>
                <c:pt idx="5">
                  <c:v>150.5</c:v>
                </c:pt>
                <c:pt idx="6">
                  <c:v>130.6</c:v>
                </c:pt>
                <c:pt idx="7">
                  <c:v>125.95</c:v>
                </c:pt>
                <c:pt idx="8" formatCode="0.00">
                  <c:v>166.54</c:v>
                </c:pt>
                <c:pt idx="9" formatCode="0.00">
                  <c:v>198.28999999999996</c:v>
                </c:pt>
                <c:pt idx="10" formatCode="0.00">
                  <c:v>189.96</c:v>
                </c:pt>
                <c:pt idx="11" formatCode="0.00">
                  <c:v>182.17999999999978</c:v>
                </c:pt>
              </c:numCache>
            </c:numRef>
          </c:val>
        </c:ser>
        <c:axId val="144825344"/>
        <c:axId val="145122048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Запасы/Потребление</c:v>
                </c:pt>
              </c:strCache>
            </c:strRef>
          </c:tx>
          <c:spPr>
            <a:ln w="50800">
              <a:solidFill>
                <a:srgbClr val="FF9900"/>
              </a:solidFill>
            </a:ln>
          </c:spPr>
          <c:marker>
            <c:symbol val="circle"/>
            <c:size val="10"/>
            <c:spPr>
              <a:solidFill>
                <a:srgbClr val="FFC000"/>
              </a:solidFill>
            </c:spPr>
          </c:marker>
          <c:dPt>
            <c:idx val="11"/>
            <c:spPr>
              <a:ln w="50800">
                <a:solidFill>
                  <a:srgbClr val="FF9900"/>
                </a:solidFill>
                <a:prstDash val="sysDot"/>
              </a:ln>
            </c:spPr>
          </c:dPt>
          <c:dLbls>
            <c:spPr>
              <a:solidFill>
                <a:prstClr val="white">
                  <a:alpha val="50000"/>
                </a:prstClr>
              </a:solidFill>
            </c:spPr>
            <c:dLblPos val="b"/>
            <c:showVal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Sheet1!$E$2:$E$13</c:f>
              <c:numCache>
                <c:formatCode>0.0%</c:formatCode>
                <c:ptCount val="12"/>
                <c:pt idx="0">
                  <c:v>0.35478914119856581</c:v>
                </c:pt>
                <c:pt idx="1">
                  <c:v>0.34850034083162928</c:v>
                </c:pt>
                <c:pt idx="2">
                  <c:v>0.2793314578851564</c:v>
                </c:pt>
                <c:pt idx="3">
                  <c:v>0.22789750551501786</c:v>
                </c:pt>
                <c:pt idx="4">
                  <c:v>0.25246872942725573</c:v>
                </c:pt>
                <c:pt idx="5">
                  <c:v>0.24192252049509724</c:v>
                </c:pt>
                <c:pt idx="6">
                  <c:v>0.21197857490667088</c:v>
                </c:pt>
                <c:pt idx="7">
                  <c:v>0.20419909208819761</c:v>
                </c:pt>
                <c:pt idx="8">
                  <c:v>0.2596183824904908</c:v>
                </c:pt>
                <c:pt idx="9">
                  <c:v>0.30389272030651338</c:v>
                </c:pt>
                <c:pt idx="10">
                  <c:v>0.28932177833285339</c:v>
                </c:pt>
                <c:pt idx="11">
                  <c:v>0.27182930468516836</c:v>
                </c:pt>
              </c:numCache>
            </c:numRef>
          </c:val>
        </c:ser>
        <c:marker val="1"/>
        <c:axId val="145123584"/>
        <c:axId val="145125376"/>
      </c:lineChart>
      <c:catAx>
        <c:axId val="144825344"/>
        <c:scaling>
          <c:orientation val="minMax"/>
        </c:scaling>
        <c:axPos val="b"/>
        <c:majorGridlines/>
        <c:numFmt formatCode="General" sourceLinked="0"/>
        <c:tickLblPos val="nextTo"/>
        <c:txPr>
          <a:bodyPr rot="-1800000" vert="horz"/>
          <a:lstStyle/>
          <a:p>
            <a:pPr>
              <a:defRPr sz="1100"/>
            </a:pPr>
            <a:endParaRPr lang="ru-RU"/>
          </a:p>
        </c:txPr>
        <c:crossAx val="145122048"/>
        <c:crossesAt val="0"/>
        <c:lblAlgn val="ctr"/>
        <c:lblOffset val="100"/>
        <c:tickLblSkip val="1"/>
        <c:tickMarkSkip val="1"/>
      </c:catAx>
      <c:valAx>
        <c:axId val="145122048"/>
        <c:scaling>
          <c:orientation val="minMax"/>
          <c:max val="700"/>
          <c:min val="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4825344"/>
        <c:crosses val="autoZero"/>
        <c:crossBetween val="between"/>
        <c:majorUnit val="50"/>
        <c:minorUnit val="1.4"/>
      </c:valAx>
      <c:catAx>
        <c:axId val="145123584"/>
        <c:scaling>
          <c:orientation val="minMax"/>
        </c:scaling>
        <c:delete val="1"/>
        <c:axPos val="b"/>
        <c:tickLblPos val="none"/>
        <c:crossAx val="145125376"/>
        <c:crosses val="autoZero"/>
        <c:lblAlgn val="ctr"/>
        <c:lblOffset val="100"/>
      </c:catAx>
      <c:valAx>
        <c:axId val="145125376"/>
        <c:scaling>
          <c:orientation val="minMax"/>
          <c:max val="0.36000000000000032"/>
          <c:min val="0.15000000000000024"/>
        </c:scaling>
        <c:axPos val="r"/>
        <c:numFmt formatCode="0%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5123584"/>
        <c:crosses val="max"/>
        <c:crossBetween val="between"/>
        <c:majorUnit val="5.0000000000000114E-2"/>
      </c:valAx>
    </c:plotArea>
    <c:legend>
      <c:legendPos val="b"/>
      <c:layout>
        <c:manualLayout>
          <c:xMode val="edge"/>
          <c:yMode val="edge"/>
          <c:x val="2.023608768971456E-2"/>
          <c:y val="0.92953454892210796"/>
          <c:w val="0.96627318718381161"/>
          <c:h val="5.7307651358397597E-2"/>
        </c:manualLayout>
      </c:layout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Мировой баланс </a:t>
            </a:r>
            <a:r>
              <a:rPr lang="ru-RU" sz="1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кукурузы </a:t>
            </a: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(US</a:t>
            </a:r>
            <a:r>
              <a: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), млн. тонн и </a:t>
            </a:r>
            <a:r>
              <a:rPr lang="ru-RU" sz="1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%%</a:t>
            </a:r>
          </a:p>
        </c:rich>
      </c:tx>
      <c:layout>
        <c:manualLayout>
          <c:xMode val="edge"/>
          <c:yMode val="edge"/>
          <c:x val="0.17343751339676194"/>
          <c:y val="0"/>
        </c:manualLayout>
      </c:layout>
      <c:overlay val="1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5.5649241146711784E-2"/>
          <c:y val="7.2848462652527923E-2"/>
          <c:w val="0.88026981450253072"/>
          <c:h val="0.7380186778978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9"/>
              <c:layout>
                <c:manualLayout>
                  <c:x val="-7.6682310260491734E-3"/>
                  <c:y val="-6.2247985517949024E-3"/>
                </c:manualLayout>
              </c:layout>
              <c:dLblPos val="inEnd"/>
              <c:showVal val="1"/>
            </c:dLbl>
            <c:dLbl>
              <c:idx val="10"/>
              <c:layout>
                <c:manualLayout>
                  <c:x val="-1.0735523436468946E-2"/>
                  <c:y val="-1.4524529954188228E-2"/>
                </c:manualLayout>
              </c:layout>
              <c:dLblPos val="inEnd"/>
              <c:showVal val="1"/>
            </c:dLbl>
            <c:dLbl>
              <c:idx val="11"/>
              <c:layout>
                <c:manualLayout>
                  <c:x val="-1.3802815846888569E-2"/>
                  <c:y val="3.1331486044034344E-2"/>
                </c:manualLayout>
              </c:layout>
              <c:dLblPos val="out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591.4</c:v>
                </c:pt>
                <c:pt idx="1">
                  <c:v>601.4</c:v>
                </c:pt>
                <c:pt idx="2">
                  <c:v>603</c:v>
                </c:pt>
                <c:pt idx="3">
                  <c:v>627.4</c:v>
                </c:pt>
                <c:pt idx="4">
                  <c:v>715.7</c:v>
                </c:pt>
                <c:pt idx="5">
                  <c:v>699.5</c:v>
                </c:pt>
                <c:pt idx="6">
                  <c:v>713.6</c:v>
                </c:pt>
                <c:pt idx="7">
                  <c:v>794.5</c:v>
                </c:pt>
                <c:pt idx="8" formatCode="General">
                  <c:v>798.81999999999948</c:v>
                </c:pt>
                <c:pt idx="9" formatCode="General">
                  <c:v>812.98</c:v>
                </c:pt>
                <c:pt idx="10" formatCode="General">
                  <c:v>820.02</c:v>
                </c:pt>
                <c:pt idx="11" formatCode="General">
                  <c:v>872.39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9"/>
              <c:layout>
                <c:manualLayout>
                  <c:x val="1.5336462052098318E-3"/>
                  <c:y val="1.24495971035898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0"/>
                  <c:y val="2.0749328505982996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3.220657030940649E-2"/>
                  <c:y val="1.24495971035898E-2"/>
                </c:manualLayout>
              </c:layout>
              <c:dLblPos val="out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610</c:v>
                </c:pt>
                <c:pt idx="1">
                  <c:v>625.1</c:v>
                </c:pt>
                <c:pt idx="2">
                  <c:v>627.4</c:v>
                </c:pt>
                <c:pt idx="3">
                  <c:v>649.20000000000005</c:v>
                </c:pt>
                <c:pt idx="4">
                  <c:v>689.1</c:v>
                </c:pt>
                <c:pt idx="5">
                  <c:v>706.4</c:v>
                </c:pt>
                <c:pt idx="6">
                  <c:v>728.2</c:v>
                </c:pt>
                <c:pt idx="7">
                  <c:v>772.4</c:v>
                </c:pt>
                <c:pt idx="8" formatCode="General">
                  <c:v>782.03</c:v>
                </c:pt>
                <c:pt idx="9" formatCode="General">
                  <c:v>816.59</c:v>
                </c:pt>
                <c:pt idx="10" formatCode="General">
                  <c:v>842.77000000000055</c:v>
                </c:pt>
                <c:pt idx="11" formatCode="General">
                  <c:v>877.61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178.1</c:v>
                </c:pt>
                <c:pt idx="1">
                  <c:v>151.30000000000001</c:v>
                </c:pt>
                <c:pt idx="2">
                  <c:v>127</c:v>
                </c:pt>
                <c:pt idx="3">
                  <c:v>105.2</c:v>
                </c:pt>
                <c:pt idx="4">
                  <c:v>131.69999999999999</c:v>
                </c:pt>
                <c:pt idx="5">
                  <c:v>124.8</c:v>
                </c:pt>
                <c:pt idx="6">
                  <c:v>110.2</c:v>
                </c:pt>
                <c:pt idx="7">
                  <c:v>132.26999999999998</c:v>
                </c:pt>
                <c:pt idx="8" formatCode="0.00">
                  <c:v>147.23999999999998</c:v>
                </c:pt>
                <c:pt idx="9" formatCode="0.00">
                  <c:v>143.63</c:v>
                </c:pt>
                <c:pt idx="10" formatCode="0.00">
                  <c:v>120.88</c:v>
                </c:pt>
                <c:pt idx="11" formatCode="0.00">
                  <c:v>115.65999999999997</c:v>
                </c:pt>
              </c:numCache>
            </c:numRef>
          </c:val>
        </c:ser>
        <c:axId val="145173120"/>
        <c:axId val="145187200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Запасы/Потребление</c:v>
                </c:pt>
              </c:strCache>
            </c:strRef>
          </c:tx>
          <c:spPr>
            <a:ln w="50800">
              <a:solidFill>
                <a:srgbClr val="FF9900"/>
              </a:solidFill>
            </a:ln>
          </c:spPr>
          <c:marker>
            <c:symbol val="circle"/>
            <c:size val="10"/>
            <c:spPr>
              <a:solidFill>
                <a:srgbClr val="FFC000"/>
              </a:solidFill>
            </c:spPr>
          </c:marker>
          <c:dPt>
            <c:idx val="11"/>
            <c:spPr>
              <a:ln w="50800">
                <a:solidFill>
                  <a:srgbClr val="FF9900"/>
                </a:solidFill>
                <a:prstDash val="sysDot"/>
              </a:ln>
            </c:spPr>
          </c:dPt>
          <c:dLbls>
            <c:spPr>
              <a:solidFill>
                <a:prstClr val="white">
                  <a:alpha val="50000"/>
                </a:prstClr>
              </a:solidFill>
            </c:spPr>
            <c:dLblPos val="b"/>
            <c:showVal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Sheet1!$E$2:$E$13</c:f>
              <c:numCache>
                <c:formatCode>0.0%</c:formatCode>
                <c:ptCount val="12"/>
                <c:pt idx="0">
                  <c:v>0.29196721311475554</c:v>
                </c:pt>
                <c:pt idx="1">
                  <c:v>0.24204127339625706</c:v>
                </c:pt>
                <c:pt idx="2">
                  <c:v>0.20242269684411859</c:v>
                </c:pt>
                <c:pt idx="3">
                  <c:v>0.16204559457794268</c:v>
                </c:pt>
                <c:pt idx="4">
                  <c:v>0.1911188506747932</c:v>
                </c:pt>
                <c:pt idx="5">
                  <c:v>0.17667044167610421</c:v>
                </c:pt>
                <c:pt idx="6">
                  <c:v>0.15133205163416644</c:v>
                </c:pt>
                <c:pt idx="7">
                  <c:v>0.17124546866908341</c:v>
                </c:pt>
                <c:pt idx="8">
                  <c:v>0.18827922202473071</c:v>
                </c:pt>
                <c:pt idx="9">
                  <c:v>0.17588998150846882</c:v>
                </c:pt>
                <c:pt idx="10">
                  <c:v>0.1434317785398152</c:v>
                </c:pt>
                <c:pt idx="11">
                  <c:v>0.13178974715420291</c:v>
                </c:pt>
              </c:numCache>
            </c:numRef>
          </c:val>
        </c:ser>
        <c:marker val="1"/>
        <c:axId val="145188736"/>
        <c:axId val="145190272"/>
      </c:lineChart>
      <c:catAx>
        <c:axId val="145173120"/>
        <c:scaling>
          <c:orientation val="minMax"/>
        </c:scaling>
        <c:axPos val="b"/>
        <c:majorGridlines/>
        <c:numFmt formatCode="General" sourceLinked="0"/>
        <c:tickLblPos val="nextTo"/>
        <c:txPr>
          <a:bodyPr rot="-1800000" vert="horz"/>
          <a:lstStyle/>
          <a:p>
            <a:pPr>
              <a:defRPr sz="1200"/>
            </a:pPr>
            <a:endParaRPr lang="ru-RU"/>
          </a:p>
        </c:txPr>
        <c:crossAx val="145187200"/>
        <c:crossesAt val="0"/>
        <c:lblAlgn val="ctr"/>
        <c:lblOffset val="100"/>
        <c:tickLblSkip val="1"/>
        <c:tickMarkSkip val="1"/>
      </c:catAx>
      <c:valAx>
        <c:axId val="145187200"/>
        <c:scaling>
          <c:orientation val="minMax"/>
          <c:max val="900"/>
          <c:min val="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5173120"/>
        <c:crosses val="autoZero"/>
        <c:crossBetween val="between"/>
      </c:valAx>
      <c:catAx>
        <c:axId val="145188736"/>
        <c:scaling>
          <c:orientation val="minMax"/>
        </c:scaling>
        <c:delete val="1"/>
        <c:axPos val="b"/>
        <c:tickLblPos val="none"/>
        <c:crossAx val="145190272"/>
        <c:crosses val="autoZero"/>
        <c:lblAlgn val="ctr"/>
        <c:lblOffset val="100"/>
      </c:catAx>
      <c:valAx>
        <c:axId val="145190272"/>
        <c:scaling>
          <c:orientation val="minMax"/>
          <c:max val="0.30000000000000032"/>
          <c:min val="0.1"/>
        </c:scaling>
        <c:axPos val="r"/>
        <c:numFmt formatCode="0%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45188736"/>
        <c:crosses val="max"/>
        <c:crossBetween val="between"/>
        <c:majorUnit val="0.05"/>
      </c:valAx>
    </c:plotArea>
    <c:legend>
      <c:legendPos val="b"/>
      <c:layout>
        <c:manualLayout>
          <c:xMode val="edge"/>
          <c:yMode val="edge"/>
          <c:x val="2.0236087689714626E-2"/>
          <c:y val="0.92953454892210696"/>
          <c:w val="0.96627318718381161"/>
          <c:h val="5.7307651358397736E-2"/>
        </c:manualLayout>
      </c:layout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B66738-33AB-4F40-84B4-8CB69637D8AD}" type="datetimeFigureOut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8FDF90-2701-40FC-B402-76E2799FF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3259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E661C3-B2E5-466A-A5BF-240FEDF7B2A1}" type="datetimeFigureOut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7F9531-52AC-496F-AF7A-2AFB95D55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8265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© WJ Group</a:t>
            </a: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6762" cy="34321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B4CA1-CB71-4DA7-BC89-E8FFDCA32D5A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F245-FD1B-4B7E-940D-0C2902A1E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C6A9-4056-4FED-8618-66ACEC505210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3B8D-66A7-49D5-8ED4-990C105F2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07D91-6B33-4AB9-ADD7-2FDFF441D25F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628F4-D1F2-414B-958E-825A2184D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ProZerno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19900-C761-4A8E-9021-958EB387C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2475-A609-4162-A896-9AB0DDDEC4C2}" type="datetime1">
              <a:rPr lang="ru-RU" smtClean="0"/>
              <a:pPr>
                <a:defRPr/>
              </a:pPr>
              <a:t>21.07.2011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957E7-2EF2-4282-A6AF-3252A9753EF9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9060-7E7A-405F-AC11-E73AF4849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33E0-C668-4BDA-8836-B03A58183D26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399B-C056-4593-8CC7-6C43EB6BF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7FD50-67A5-46D8-A3AE-BDE7763E332D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6DDE0-B10A-4E37-ADCA-5C2729CF4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3C056-C956-4EA6-9615-2D62F53AA8EB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3F5A-1D91-4CC1-A240-76C40A0DF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4CC5-728D-42A4-A757-CEDB1CA4B5A0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0B3F-7399-49F4-99C1-BAC7BB9D9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C0176-9B9C-4538-B9DC-C402F38BD305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72A5D-1F0B-48B9-8A29-26F164E1B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4CC71-0A87-4199-8015-E55225AD8631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DDEB-9667-46C5-9190-1AA3F0BD0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5AD8C-ED84-4332-9140-2706F90E0D83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0F08-9B77-426F-9BE0-ECF59ACD4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A4FB63">
                <a:alpha val="50000"/>
              </a:srgb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1D9101-D7E0-4500-A71F-B7AC719067E6}" type="datetime1">
              <a:rPr lang="ru-RU"/>
              <a:pPr>
                <a:defRPr/>
              </a:pPr>
              <a:t>21.07.2011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1E68B-2853-4E6B-9B09-BB2B93C47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ll dir="r"/>
  </p:transition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056784" cy="64294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3A4517"/>
                </a:solidFill>
              </a:rPr>
              <a:t>Аграрное Черноземье</a:t>
            </a:r>
            <a:endParaRPr lang="ru-RU" sz="4000" b="1" dirty="0">
              <a:solidFill>
                <a:srgbClr val="3A4517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875" y="5661025"/>
            <a:ext cx="6400800" cy="6953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rgbClr val="3A4517"/>
                </a:solidFill>
              </a:rPr>
              <a:t>Владимир Петриченко</a:t>
            </a:r>
            <a:endParaRPr lang="en-US" sz="2000" b="1" i="1" dirty="0" smtClean="0">
              <a:solidFill>
                <a:srgbClr val="3A4517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rgbClr val="3A4517"/>
                </a:solidFill>
              </a:rPr>
              <a:t>Орел, 21 июля 2011</a:t>
            </a:r>
            <a:endParaRPr lang="ru-RU" sz="2000" dirty="0">
              <a:solidFill>
                <a:srgbClr val="3A4517"/>
              </a:solidFill>
            </a:endParaRPr>
          </a:p>
        </p:txBody>
      </p:sp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57158" y="1785926"/>
            <a:ext cx="8615714" cy="264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3A4517"/>
                </a:solidFill>
                <a:latin typeface="+mj-lt"/>
                <a:ea typeface="+mj-ea"/>
                <a:cs typeface="+mj-cs"/>
              </a:rPr>
              <a:t>Фундаментальный анализ рынка зерна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3A4517"/>
                </a:solidFill>
                <a:latin typeface="+mj-lt"/>
                <a:ea typeface="+mj-ea"/>
                <a:cs typeface="+mj-cs"/>
              </a:rPr>
              <a:t> и прогнозы его развития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взгляд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ПроЗерно_ит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3429000"/>
            <a:ext cx="3787860" cy="785818"/>
          </a:xfrm>
          <a:prstGeom prst="rect">
            <a:avLst/>
          </a:prstGeom>
        </p:spPr>
      </p:pic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905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Сибирь: влажность почвы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(источник </a:t>
            </a: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USDA)</a:t>
            </a:r>
            <a:endParaRPr lang="ru-RU" sz="2400" i="1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www.pecad.fas.usda.gov/cropexplorer/CFIDE/GraphData.cfm?graphCache=wc50&amp;graphID=Images/9755629450100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4010025" cy="3000376"/>
          </a:xfrm>
          <a:prstGeom prst="rect">
            <a:avLst/>
          </a:prstGeom>
          <a:noFill/>
        </p:spPr>
      </p:pic>
      <p:pic>
        <p:nvPicPr>
          <p:cNvPr id="5124" name="Picture 4" descr="http://www.pecad.fas.usda.gov/cropexplorer/CFIDE/GraphData.cfm?graphCache=wc50&amp;graphID=Images/863913099010098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04664"/>
            <a:ext cx="4010025" cy="3000376"/>
          </a:xfrm>
          <a:prstGeom prst="rect">
            <a:avLst/>
          </a:prstGeom>
          <a:noFill/>
        </p:spPr>
      </p:pic>
      <p:pic>
        <p:nvPicPr>
          <p:cNvPr id="5126" name="Picture 6" descr="http://www.pecad.fas.usda.gov/cropexplorer/CFIDE/GraphData.cfm?graphCache=wc50&amp;graphID=Images/597441022010099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429000"/>
            <a:ext cx="4010025" cy="3000376"/>
          </a:xfrm>
          <a:prstGeom prst="rect">
            <a:avLst/>
          </a:prstGeom>
          <a:noFill/>
        </p:spPr>
      </p:pic>
      <p:pic>
        <p:nvPicPr>
          <p:cNvPr id="5128" name="Picture 8" descr="http://www.pecad.fas.usda.gov/cropexplorer/CFIDE/GraphData.cfm?graphCache=wc50&amp;graphID=Images/886518138010098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429000"/>
            <a:ext cx="4010025" cy="3000376"/>
          </a:xfrm>
          <a:prstGeom prst="rect">
            <a:avLst/>
          </a:prstGeom>
          <a:noFill/>
        </p:spPr>
      </p:pic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905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Юг: влажность почвы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(источник </a:t>
            </a: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USDA)</a:t>
            </a:r>
            <a:endParaRPr lang="ru-RU" sz="2400" i="1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www.pecad.fas.usda.gov/cropexplorer/CFIDE/GraphData.cfm?graphCache=wc50&amp;graphID=Images/960049981010099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4010025" cy="3000376"/>
          </a:xfrm>
          <a:prstGeom prst="rect">
            <a:avLst/>
          </a:prstGeom>
          <a:noFill/>
        </p:spPr>
      </p:pic>
      <p:pic>
        <p:nvPicPr>
          <p:cNvPr id="4100" name="Picture 4" descr="http://www.pecad.fas.usda.gov/cropexplorer/CFIDE/GraphData.cfm?graphCache=wc50&amp;graphID=Images/672388621010099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548680"/>
            <a:ext cx="4010025" cy="3000376"/>
          </a:xfrm>
          <a:prstGeom prst="rect">
            <a:avLst/>
          </a:prstGeom>
          <a:noFill/>
        </p:spPr>
      </p:pic>
      <p:pic>
        <p:nvPicPr>
          <p:cNvPr id="4102" name="Picture 6" descr="http://www.pecad.fas.usda.gov/cropexplorer/CFIDE/GraphData.cfm?graphCache=wc50&amp;graphID=Images/71047827401010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501008"/>
            <a:ext cx="4010025" cy="3000376"/>
          </a:xfrm>
          <a:prstGeom prst="rect">
            <a:avLst/>
          </a:prstGeom>
          <a:noFill/>
        </p:spPr>
      </p:pic>
      <p:pic>
        <p:nvPicPr>
          <p:cNvPr id="4104" name="Picture 8" descr="http://www.pecad.fas.usda.gov/cropexplorer/CFIDE/GraphData.cfm?graphCache=wc50&amp;graphID=Images/149366291010100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3501008"/>
            <a:ext cx="4010025" cy="3000376"/>
          </a:xfrm>
          <a:prstGeom prst="rect">
            <a:avLst/>
          </a:prstGeom>
          <a:noFill/>
        </p:spPr>
      </p:pic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70583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ЦФО: Производство зерна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(прогноз </a:t>
            </a:r>
            <a:r>
              <a:rPr lang="ru-RU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ПроЗерно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 июнь)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тыс.тонн</a:t>
            </a:r>
            <a:endParaRPr lang="ru-RU" sz="2400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908720"/>
          <a:ext cx="8208912" cy="5131062"/>
        </p:xfrm>
        <a:graphic>
          <a:graphicData uri="http://schemas.openxmlformats.org/drawingml/2006/table">
            <a:tbl>
              <a:tblPr/>
              <a:tblGrid>
                <a:gridCol w="2411899"/>
                <a:gridCol w="970041"/>
                <a:gridCol w="880255"/>
                <a:gridCol w="880255"/>
                <a:gridCol w="774624"/>
                <a:gridCol w="1091516"/>
                <a:gridCol w="1200322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Область, край, республика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/>
                          <a:ea typeface="Times New Roman"/>
                          <a:cs typeface="Times New Roman"/>
                        </a:rPr>
                        <a:t>Изменение в 2011 г. к 2010 г.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Arial"/>
                          <a:ea typeface="Times New Roman"/>
                          <a:cs typeface="Times New Roman"/>
                        </a:rPr>
                        <a:t>Изменение в 2011 г. к 2010 г., %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/>
                          <a:ea typeface="Times New Roman"/>
                          <a:cs typeface="Times New Roman"/>
                        </a:rPr>
                        <a:t>Российская Федерация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/>
                          <a:ea typeface="Times New Roman"/>
                          <a:cs typeface="Times New Roman"/>
                        </a:rPr>
                        <a:t>108 </a:t>
                      </a:r>
                      <a:r>
                        <a:rPr lang="ru-RU" sz="1500" b="1" dirty="0" smtClean="0">
                          <a:latin typeface="Arial"/>
                          <a:ea typeface="Times New Roman"/>
                          <a:cs typeface="Times New Roman"/>
                        </a:rPr>
                        <a:t>179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/>
                          <a:ea typeface="Times New Roman"/>
                          <a:cs typeface="Times New Roman"/>
                        </a:rPr>
                        <a:t>97 </a:t>
                      </a:r>
                      <a:r>
                        <a:rPr lang="ru-RU" sz="1500" b="1" dirty="0" smtClean="0">
                          <a:latin typeface="Arial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/>
                          <a:ea typeface="Times New Roman"/>
                          <a:cs typeface="Times New Roman"/>
                        </a:rPr>
                        <a:t>60 959,6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latin typeface="Arial"/>
                          <a:ea typeface="Times New Roman"/>
                          <a:cs typeface="Times New Roman"/>
                        </a:rPr>
                        <a:t>91 167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30 207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49,6%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Центральный фед. округ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23 852,6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21 551,0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9 703,5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Arial"/>
                          <a:ea typeface="Times New Roman"/>
                          <a:cs typeface="Times New Roman"/>
                        </a:rPr>
                        <a:t>18 688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8 985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92,6%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Белгородская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3 262,9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2 384,7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1 031,8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2 186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1 154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111,9%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Брянская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552,0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608,7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381,1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642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261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68,4%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Воронежская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4 528,6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3 473,8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854,2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2 900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2 046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239,5%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Калужская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190,5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196,8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138,8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187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34,5%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Курская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3 351,5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3 054,1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1 526,4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2 560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1 034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67,7%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Липецкая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2 913,4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2 725,2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1 214,5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2 406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1 192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98,1%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Московская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243,9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237,1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172,2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251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45,7%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Орловская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2 282,3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2 393,1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1 507,8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2 136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628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41,7%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Рязанская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1 554,5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1 569,6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655,1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1 263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607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92,7%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Смоленская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158,3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166,3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85,8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224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138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160,9%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Тамбовская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2 869,7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2 632,6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925,6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2 026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1 100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118,9%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Тульская область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1 333,2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1 476,5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856,1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Arial"/>
                          <a:ea typeface="Times New Roman"/>
                          <a:cs typeface="Times New Roman"/>
                        </a:rPr>
                        <a:t>1 283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427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49,9%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4905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Россия: хроники битвы за урожай</a:t>
            </a:r>
            <a:endParaRPr lang="ru-RU" sz="2400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539552" y="548680"/>
          <a:ext cx="828092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4905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Россия: хроники битвы за урожай</a:t>
            </a:r>
            <a:endParaRPr lang="ru-RU" sz="2400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Объект 1"/>
          <p:cNvGraphicFramePr/>
          <p:nvPr/>
        </p:nvGraphicFramePr>
        <p:xfrm>
          <a:off x="395536" y="764704"/>
          <a:ext cx="8352927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4905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Россия: хроники битвы за урожай</a:t>
            </a:r>
            <a:endParaRPr lang="ru-RU" sz="2400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Объект 1"/>
          <p:cNvGraphicFramePr/>
          <p:nvPr/>
        </p:nvGraphicFramePr>
        <p:xfrm>
          <a:off x="395536" y="764704"/>
          <a:ext cx="8352927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Конъюнктура зернового рынка</a:t>
            </a:r>
            <a:endParaRPr lang="ru-RU" sz="2400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17"/>
          <p:cNvGraphicFramePr/>
          <p:nvPr/>
        </p:nvGraphicFramePr>
        <p:xfrm>
          <a:off x="395536" y="692696"/>
          <a:ext cx="8496943" cy="4717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67544" y="5373216"/>
            <a:ext cx="8229600" cy="792088"/>
          </a:xfrm>
          <a:prstGeom prst="rect">
            <a:avLst/>
          </a:prstGeom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Главный вопрос к аналитику в начале сезона: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latin typeface="+mj-lt"/>
                <a:ea typeface="+mj-ea"/>
                <a:cs typeface="+mj-cs"/>
              </a:rPr>
              <a:t>Где «дно рынка»? 	Дошли ли до него?</a:t>
            </a:r>
            <a:endParaRPr lang="ru-RU" sz="2400" b="1" i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179512" y="285728"/>
          <a:ext cx="8712968" cy="616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467544" y="332656"/>
          <a:ext cx="8280919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46"/>
          <p:cNvGraphicFramePr/>
          <p:nvPr/>
        </p:nvGraphicFramePr>
        <p:xfrm>
          <a:off x="467544" y="188640"/>
          <a:ext cx="820891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42844" y="71414"/>
            <a:ext cx="7957548" cy="4000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Динамика прогнозов урожая зерна-2011 (</a:t>
            </a:r>
            <a:r>
              <a:rPr kumimoji="0" lang="ru-RU" sz="2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ПроЗерно</a:t>
            </a: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), млн.т</a:t>
            </a:r>
            <a:endParaRPr kumimoji="0" lang="ru-RU" sz="2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Объект 1"/>
          <p:cNvGraphicFramePr/>
          <p:nvPr/>
        </p:nvGraphicFramePr>
        <p:xfrm>
          <a:off x="467544" y="692696"/>
          <a:ext cx="8208911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70"/>
          <p:cNvGraphicFramePr/>
          <p:nvPr/>
        </p:nvGraphicFramePr>
        <p:xfrm>
          <a:off x="357158" y="285728"/>
          <a:ext cx="8358245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705551" cy="50378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World: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котировки нефти марки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WTI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$/,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баррель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33794" name="Picture 2" descr="CL%20Q1%3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8496483" cy="453650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705551" cy="50378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World: Wheat prices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SRW and HRW, $/t FOB US Gulf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8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30250" y="1028700"/>
          <a:ext cx="7543800" cy="5029200"/>
        </p:xfrm>
        <a:graphic>
          <a:graphicData uri="http://schemas.openxmlformats.org/presentationml/2006/ole">
            <p:oleObj spid="_x0000_s32770" name="Worksheet" r:id="rId4" imgW="8515485" imgH="5676990" progId="Excel.Sheet.8">
              <p:embed/>
            </p:oleObj>
          </a:graphicData>
        </a:graphic>
      </p:graphicFrame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179512" y="285728"/>
          <a:ext cx="8712968" cy="616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404664"/>
          <a:ext cx="820891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404664"/>
          <a:ext cx="820891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179512" y="285728"/>
          <a:ext cx="8712968" cy="616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179512" y="285728"/>
          <a:ext cx="8712968" cy="616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42844" y="71414"/>
            <a:ext cx="7957548" cy="4000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Россия:</a:t>
            </a:r>
            <a:r>
              <a:rPr kumimoji="0" lang="ru-RU" sz="23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баланс зерна </a:t>
            </a: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ru-RU" sz="2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ПроЗерно</a:t>
            </a: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), млн.т</a:t>
            </a:r>
            <a:endParaRPr kumimoji="0" lang="ru-RU" sz="2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908720"/>
          <a:ext cx="8064892" cy="5296110"/>
        </p:xfrm>
        <a:graphic>
          <a:graphicData uri="http://schemas.openxmlformats.org/drawingml/2006/table">
            <a:tbl>
              <a:tblPr/>
              <a:tblGrid>
                <a:gridCol w="1599508"/>
                <a:gridCol w="1077564"/>
                <a:gridCol w="1077564"/>
                <a:gridCol w="1077564"/>
                <a:gridCol w="1077564"/>
                <a:gridCol w="1077564"/>
                <a:gridCol w="1077564"/>
              </a:tblGrid>
              <a:tr h="10116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 2010-2011 оценка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начальные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импорт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производство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потребление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экспорт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конечные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Пшеница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Ячмень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Кукуруза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Зерно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24">
                <a:tc>
                  <a:txBody>
                    <a:bodyPr/>
                    <a:lstStyle/>
                    <a:p>
                      <a:pPr algn="l" fontAlgn="ctr"/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4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 2011-2012 прогноз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Beginning stocks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import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Domestic 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export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Ending stocks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Wheat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Barley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Corn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Grains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4956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Россия: продовольственный или ценовой кризис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11"/>
          <p:cNvGraphicFramePr/>
          <p:nvPr/>
        </p:nvGraphicFramePr>
        <p:xfrm>
          <a:off x="323528" y="404664"/>
          <a:ext cx="4248471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1"/>
          <p:cNvGraphicFramePr/>
          <p:nvPr/>
        </p:nvGraphicFramePr>
        <p:xfrm>
          <a:off x="467544" y="3212976"/>
          <a:ext cx="4032448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Объект 26"/>
          <p:cNvGraphicFramePr/>
          <p:nvPr/>
        </p:nvGraphicFramePr>
        <p:xfrm>
          <a:off x="4644008" y="620688"/>
          <a:ext cx="432048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431775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3300"/>
                </a:solidFill>
              </a:rPr>
              <a:t>Россия: Производство зерна, тыс.га, тыс.тонн и </a:t>
            </a:r>
            <a:r>
              <a:rPr lang="ru-RU" sz="2400" b="1" dirty="0" err="1" smtClean="0">
                <a:solidFill>
                  <a:srgbClr val="663300"/>
                </a:solidFill>
              </a:rPr>
              <a:t>ц</a:t>
            </a:r>
            <a:r>
              <a:rPr lang="ru-RU" sz="2400" b="1" dirty="0" smtClean="0">
                <a:solidFill>
                  <a:srgbClr val="663300"/>
                </a:solidFill>
              </a:rPr>
              <a:t>/га</a:t>
            </a:r>
            <a:endParaRPr lang="ru-RU" sz="2400" dirty="0">
              <a:solidFill>
                <a:srgbClr val="663300"/>
              </a:solidFill>
            </a:endParaRPr>
          </a:p>
        </p:txBody>
      </p:sp>
      <p:pic>
        <p:nvPicPr>
          <p:cNvPr id="2150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079970181"/>
              </p:ext>
            </p:extLst>
          </p:nvPr>
        </p:nvGraphicFramePr>
        <p:xfrm>
          <a:off x="395536" y="764704"/>
          <a:ext cx="8280919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71868" y="4643446"/>
            <a:ext cx="542928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 smtClean="0">
              <a:solidFill>
                <a:srgbClr val="3A451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125009, г. Москва, ул. Воздвиженка, д. 4/7, стр.1</a:t>
            </a:r>
          </a:p>
          <a:p>
            <a:pPr lvl="0" algn="ctr">
              <a:defRPr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+7 (495) 705 90 31</a:t>
            </a:r>
          </a:p>
          <a:p>
            <a:pPr algn="ctr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Email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petrichenko@rts.ru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ПроЗерно_ит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572008"/>
            <a:ext cx="3571900" cy="741016"/>
          </a:xfrm>
          <a:prstGeom prst="rect">
            <a:avLst/>
          </a:prstGeom>
        </p:spPr>
      </p:pic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Россия: Производство зерна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(прогноз </a:t>
            </a:r>
            <a:r>
              <a:rPr lang="ru-RU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ПроЗерно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 июнь)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тыс.тонн</a:t>
            </a:r>
            <a:endParaRPr lang="ru-RU" sz="2400" dirty="0"/>
          </a:p>
        </p:txBody>
      </p:sp>
      <p:pic>
        <p:nvPicPr>
          <p:cNvPr id="22532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6653067"/>
              </p:ext>
            </p:extLst>
          </p:nvPr>
        </p:nvGraphicFramePr>
        <p:xfrm>
          <a:off x="323527" y="692693"/>
          <a:ext cx="8370416" cy="568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8591"/>
                <a:gridCol w="753035"/>
                <a:gridCol w="752151"/>
                <a:gridCol w="841523"/>
                <a:gridCol w="734451"/>
                <a:gridCol w="768962"/>
                <a:gridCol w="843293"/>
                <a:gridCol w="1059205"/>
                <a:gridCol w="1059205"/>
              </a:tblGrid>
              <a:tr h="859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2008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2009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2011 г. прогноз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Изменение в 2011 г. к 2010 г.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Изменение в 2011 г. к 2010г., %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Пшеница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45 006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49 390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63 765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61 740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41 508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56 465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14 957 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36,0%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озимая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24 695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28 600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42 694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38 952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27 905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35 976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8 071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28,9%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яровая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20 311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20 790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21 071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22 788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13 603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20 489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6 886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50,6%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Ячмень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18 154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15 663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23 148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17 881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8 354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15 602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7 248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86,8%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озимый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1 735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2 031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2 660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2 057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1 671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1 980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309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18,5%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яровой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16 419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13 632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20 488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15 824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6 683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13 623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6 939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103,8%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Рожь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2 963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3 905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4 502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4 329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1 642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3 480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1 838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111,9%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Тритикале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609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359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144,3%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Овес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4 880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5 407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5 835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5 401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3 220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4 953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1 733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53,8%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Просо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711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780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646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483,5%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Гречиха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1 005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688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349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102,8%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Кукуруза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3 669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3 953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6 682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3 963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3 084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5 295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2 211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71,7%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Рис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686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709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738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1 061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1 028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FF0000"/>
                          </a:solidFill>
                          <a:effectLst/>
                        </a:rPr>
                        <a:t>-32 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FF0000"/>
                          </a:solidFill>
                          <a:effectLst/>
                        </a:rPr>
                        <a:t>-3,0%</a:t>
                      </a:r>
                      <a:endParaRPr lang="ru-RU" sz="1800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Зернобобовые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1 764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1 301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1 794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1 529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1 371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2 271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900 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65,7%</a:t>
                      </a:r>
                      <a:endParaRPr lang="ru-RU" sz="18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2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78 625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81 796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108 179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97 111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60 960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91 170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30 211 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49,6%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4905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Россия: Производство зерна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(прогноз </a:t>
            </a:r>
            <a:r>
              <a:rPr lang="ru-RU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ПроЗерно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 июнь)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тыс.тонн</a:t>
            </a:r>
            <a:endParaRPr lang="ru-RU" sz="2400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654550877"/>
              </p:ext>
            </p:extLst>
          </p:nvPr>
        </p:nvGraphicFramePr>
        <p:xfrm>
          <a:off x="467544" y="620688"/>
          <a:ext cx="82264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95536" y="4437112"/>
            <a:ext cx="8229600" cy="2088232"/>
          </a:xfrm>
          <a:prstGeom prst="rect">
            <a:avLst/>
          </a:prstGeom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700" dirty="0"/>
              <a:t>В разрезе регионов в текущем прогнозе на 2011 год следует отметить снижение оценок валового сбора зерна по ЦФО в силу неблагоприятных погодных условий в некоторых районах Черноземья, </a:t>
            </a:r>
            <a:r>
              <a:rPr lang="ru-RU" sz="1700" dirty="0" smtClean="0"/>
              <a:t>но без перспективного ухудшения, напротив позитив по кукурузе. По </a:t>
            </a:r>
            <a:r>
              <a:rPr lang="ru-RU" sz="1700" dirty="0"/>
              <a:t>остальным регионам наблюдается улучшение ожиданий урожая. Особенно улучшены оценки по Уралу и регионам Верхнего Поволжья, традиционно хороши данные на Юге России, </a:t>
            </a:r>
            <a:r>
              <a:rPr lang="ru-RU" sz="1700" dirty="0" smtClean="0"/>
              <a:t>и есть позитивные перспективы. Закрепление нормальных оценок по большинству </a:t>
            </a:r>
            <a:r>
              <a:rPr lang="ru-RU" sz="1700" dirty="0"/>
              <a:t>регионов Сибири.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1700" i="1" dirty="0">
              <a:latin typeface="+mj-lt"/>
              <a:ea typeface="+mj-ea"/>
              <a:cs typeface="+mj-cs"/>
            </a:endParaRPr>
          </a:p>
        </p:txBody>
      </p:sp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905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Черноземье: влажность почвы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(источник </a:t>
            </a: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USDA)</a:t>
            </a:r>
            <a:endParaRPr lang="ru-RU" sz="2400" i="1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://www.pecad.fas.usda.gov/cropexplorer/CFIDE/GraphData.cfm?graphCache=wc50&amp;graphID=Images/80651787901009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6672"/>
            <a:ext cx="4010025" cy="3000376"/>
          </a:xfrm>
          <a:prstGeom prst="rect">
            <a:avLst/>
          </a:prstGeom>
          <a:noFill/>
        </p:spPr>
      </p:pic>
      <p:pic>
        <p:nvPicPr>
          <p:cNvPr id="9220" name="Picture 4" descr="http://www.pecad.fas.usda.gov/cropexplorer/CFIDE/GraphData.cfm?graphCache=wc50&amp;graphID=Images/910005739010092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501008"/>
            <a:ext cx="4010025" cy="3000376"/>
          </a:xfrm>
          <a:prstGeom prst="rect">
            <a:avLst/>
          </a:prstGeom>
          <a:noFill/>
        </p:spPr>
      </p:pic>
      <p:pic>
        <p:nvPicPr>
          <p:cNvPr id="9222" name="Picture 6" descr="http://www.pecad.fas.usda.gov/cropexplorer/CFIDE/GraphData.cfm?graphCache=wc50&amp;graphID=Images/962598565010092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76672"/>
            <a:ext cx="4010025" cy="3000376"/>
          </a:xfrm>
          <a:prstGeom prst="rect">
            <a:avLst/>
          </a:prstGeom>
          <a:noFill/>
        </p:spPr>
      </p:pic>
      <p:pic>
        <p:nvPicPr>
          <p:cNvPr id="9224" name="Picture 8" descr="http://www.pecad.fas.usda.gov/cropexplorer/CFIDE/GraphData.cfm?graphCache=wc50&amp;graphID=Images/618674921010092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3501008"/>
            <a:ext cx="4010025" cy="3000376"/>
          </a:xfrm>
          <a:prstGeom prst="rect">
            <a:avLst/>
          </a:prstGeom>
          <a:noFill/>
        </p:spPr>
      </p:pic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443200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905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Черноземье: влажность почвы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(источник </a:t>
            </a: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USDA)</a:t>
            </a:r>
            <a:endParaRPr lang="ru-RU" sz="2400" i="1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http://www.pecad.fas.usda.gov/cropexplorer/CFIDE/GraphData.cfm?graphCache=wc50&amp;graphID=Images/62265666301009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4010025" cy="3000376"/>
          </a:xfrm>
          <a:prstGeom prst="rect">
            <a:avLst/>
          </a:prstGeom>
          <a:noFill/>
        </p:spPr>
      </p:pic>
      <p:pic>
        <p:nvPicPr>
          <p:cNvPr id="8196" name="Picture 4" descr="http://www.pecad.fas.usda.gov/cropexplorer/CFIDE/GraphData.cfm?graphCache=wc50&amp;graphID=Images/198796537010090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429000"/>
            <a:ext cx="4010025" cy="3000376"/>
          </a:xfrm>
          <a:prstGeom prst="rect">
            <a:avLst/>
          </a:prstGeom>
          <a:noFill/>
        </p:spPr>
      </p:pic>
      <p:pic>
        <p:nvPicPr>
          <p:cNvPr id="8198" name="Picture 6" descr="http://www.pecad.fas.usda.gov/cropexplorer/CFIDE/GraphData.cfm?graphCache=wc50&amp;graphID=Images/839414135010090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04664"/>
            <a:ext cx="4010025" cy="3000376"/>
          </a:xfrm>
          <a:prstGeom prst="rect">
            <a:avLst/>
          </a:prstGeom>
          <a:noFill/>
        </p:spPr>
      </p:pic>
      <p:pic>
        <p:nvPicPr>
          <p:cNvPr id="8202" name="Picture 10" descr="http://www.pecad.fas.usda.gov/cropexplorer/CFIDE/GraphData.cfm?graphCache=wc50&amp;graphID=Images/791919037010092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3429000"/>
            <a:ext cx="4010025" cy="3000376"/>
          </a:xfrm>
          <a:prstGeom prst="rect">
            <a:avLst/>
          </a:prstGeom>
          <a:noFill/>
        </p:spPr>
      </p:pic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443200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905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Россия :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влажность почвы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(источник </a:t>
            </a: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USDA)</a:t>
            </a:r>
            <a:endParaRPr lang="ru-RU" sz="2400" i="1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http://www.pecad.fas.usda.gov/cropexplorer/CFIDE/GraphData.cfm?graphCache=wc50&amp;graphID=Images/549003478010095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4010025" cy="3000376"/>
          </a:xfrm>
          <a:prstGeom prst="rect">
            <a:avLst/>
          </a:prstGeom>
          <a:noFill/>
        </p:spPr>
      </p:pic>
      <p:pic>
        <p:nvPicPr>
          <p:cNvPr id="7172" name="Picture 4" descr="http://www.pecad.fas.usda.gov/cropexplorer/CFIDE/GraphData.cfm?graphCache=wc50&amp;graphID=Images/273471583010095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01008"/>
            <a:ext cx="4010025" cy="3000376"/>
          </a:xfrm>
          <a:prstGeom prst="rect">
            <a:avLst/>
          </a:prstGeom>
          <a:noFill/>
        </p:spPr>
      </p:pic>
      <p:pic>
        <p:nvPicPr>
          <p:cNvPr id="7174" name="Picture 6" descr="http://www.pecad.fas.usda.gov/cropexplorer/CFIDE/GraphData.cfm?graphCache=wc50&amp;graphID=Images/960205069010095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620688"/>
            <a:ext cx="4010025" cy="3000376"/>
          </a:xfrm>
          <a:prstGeom prst="rect">
            <a:avLst/>
          </a:prstGeom>
          <a:noFill/>
        </p:spPr>
      </p:pic>
      <p:pic>
        <p:nvPicPr>
          <p:cNvPr id="7176" name="Picture 8" descr="http://www.pecad.fas.usda.gov/cropexplorer/CFIDE/GraphData.cfm?graphCache=wc50&amp;graphID=Images/679203321010096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501008"/>
            <a:ext cx="4010025" cy="3000376"/>
          </a:xfrm>
          <a:prstGeom prst="rect">
            <a:avLst/>
          </a:prstGeom>
          <a:noFill/>
        </p:spPr>
      </p:pic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443200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905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Поволжье + Урал: влажность почвы 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(источник </a:t>
            </a: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USDA)</a:t>
            </a:r>
            <a:endParaRPr lang="ru-RU" sz="2400" i="1" dirty="0"/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www.pecad.fas.usda.gov/cropexplorer/CFIDE/GraphData.cfm?graphCache=wc50&amp;graphID=Images/118761612010096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429000"/>
            <a:ext cx="4010025" cy="3000376"/>
          </a:xfrm>
          <a:prstGeom prst="rect">
            <a:avLst/>
          </a:prstGeom>
          <a:noFill/>
        </p:spPr>
      </p:pic>
      <p:pic>
        <p:nvPicPr>
          <p:cNvPr id="6148" name="Picture 4" descr="http://www.pecad.fas.usda.gov/cropexplorer/CFIDE/GraphData.cfm?graphCache=wc50&amp;graphID=Images/888484256010097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4664"/>
            <a:ext cx="4010025" cy="3000376"/>
          </a:xfrm>
          <a:prstGeom prst="rect">
            <a:avLst/>
          </a:prstGeom>
          <a:noFill/>
        </p:spPr>
      </p:pic>
      <p:pic>
        <p:nvPicPr>
          <p:cNvPr id="6150" name="Picture 6" descr="http://www.pecad.fas.usda.gov/cropexplorer/CFIDE/GraphData.cfm?graphCache=wc50&amp;graphID=Images/877728747010097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548680"/>
            <a:ext cx="4010025" cy="3000376"/>
          </a:xfrm>
          <a:prstGeom prst="rect">
            <a:avLst/>
          </a:prstGeom>
          <a:noFill/>
        </p:spPr>
      </p:pic>
      <p:pic>
        <p:nvPicPr>
          <p:cNvPr id="6152" name="Picture 8" descr="http://www.pecad.fas.usda.gov/cropexplorer/CFIDE/GraphData.cfm?graphCache=wc50&amp;graphID=Images/3083499900100977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429000"/>
            <a:ext cx="4010025" cy="3000376"/>
          </a:xfrm>
          <a:prstGeom prst="rect">
            <a:avLst/>
          </a:prstGeom>
          <a:noFill/>
        </p:spPr>
      </p:pic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843380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5699</TotalTime>
  <Words>1137</Words>
  <Application>Microsoft Office PowerPoint</Application>
  <PresentationFormat>Экран (4:3)</PresentationFormat>
  <Paragraphs>424</Paragraphs>
  <Slides>30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Тема Office</vt:lpstr>
      <vt:lpstr>Worksheet</vt:lpstr>
      <vt:lpstr>Аграрное Черноземье</vt:lpstr>
      <vt:lpstr>Слайд 2</vt:lpstr>
      <vt:lpstr>Россия: Производство зерна, тыс.га, тыс.тонн и ц/га</vt:lpstr>
      <vt:lpstr>Россия: Производство зерна (прогноз ПроЗерно июнь), тыс.тонн</vt:lpstr>
      <vt:lpstr>Россия: Производство зерна (прогноз ПроЗерно июнь), тыс.тонн</vt:lpstr>
      <vt:lpstr>Черноземье: влажность почвы (источник USDA)</vt:lpstr>
      <vt:lpstr>Черноземье: влажность почвы (источник USDA)</vt:lpstr>
      <vt:lpstr>Россия : влажность почвы (источник USDA)</vt:lpstr>
      <vt:lpstr>Поволжье + Урал: влажность почвы (источник USDA)</vt:lpstr>
      <vt:lpstr>Сибирь: влажность почвы (источник USDA)</vt:lpstr>
      <vt:lpstr>Юг: влажность почвы (источник USDA)</vt:lpstr>
      <vt:lpstr>ЦФО: Производство зерна (прогноз ПроЗерно июнь), тыс.тонн</vt:lpstr>
      <vt:lpstr>Россия: хроники битвы за урожай</vt:lpstr>
      <vt:lpstr>Россия: хроники битвы за урожай</vt:lpstr>
      <vt:lpstr>Россия: хроники битвы за урожай</vt:lpstr>
      <vt:lpstr>Конъюнктура зернового рынка</vt:lpstr>
      <vt:lpstr>Слайд 17</vt:lpstr>
      <vt:lpstr>Слайд 18</vt:lpstr>
      <vt:lpstr>Слайд 19</vt:lpstr>
      <vt:lpstr>Слайд 20</vt:lpstr>
      <vt:lpstr>World: котировки нефти марки WTI $/,баррель</vt:lpstr>
      <vt:lpstr>World: Wheat prices SRW and HRW, $/t FOB US Gulf</vt:lpstr>
      <vt:lpstr>Слайд 23</vt:lpstr>
      <vt:lpstr>Слайд 24</vt:lpstr>
      <vt:lpstr>Слайд 25</vt:lpstr>
      <vt:lpstr>Слайд 26</vt:lpstr>
      <vt:lpstr>Слайд 27</vt:lpstr>
      <vt:lpstr>Слайд 28</vt:lpstr>
      <vt:lpstr>Россия: продовольственный или ценовой кризис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</dc:creator>
  <cp:lastModifiedBy>Владимир</cp:lastModifiedBy>
  <cp:revision>469</cp:revision>
  <dcterms:created xsi:type="dcterms:W3CDTF">2011-02-18T16:09:12Z</dcterms:created>
  <dcterms:modified xsi:type="dcterms:W3CDTF">2011-07-20T22:13:15Z</dcterms:modified>
</cp:coreProperties>
</file>